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16" r:id="rId1"/>
  </p:sldMasterIdLst>
  <p:notesMasterIdLst>
    <p:notesMasterId r:id="rId15"/>
  </p:notesMasterIdLst>
  <p:handoutMasterIdLst>
    <p:handoutMasterId r:id="rId16"/>
  </p:handoutMasterIdLst>
  <p:sldIdLst>
    <p:sldId id="273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</p:sldIdLst>
  <p:sldSz cx="9144000" cy="6858000" type="screen4x3"/>
  <p:notesSz cx="6934200" cy="9220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2" pos="194" userDrawn="1">
          <p15:clr>
            <a:srgbClr val="A4A3A4"/>
          </p15:clr>
        </p15:guide>
        <p15:guide id="13" orient="horz" pos="3793" userDrawn="1">
          <p15:clr>
            <a:srgbClr val="A4A3A4"/>
          </p15:clr>
        </p15:guide>
        <p15:guide id="16" pos="2741" userDrawn="1">
          <p15:clr>
            <a:srgbClr val="A4A3A4"/>
          </p15:clr>
        </p15:guide>
        <p15:guide id="17" pos="2990" userDrawn="1">
          <p15:clr>
            <a:srgbClr val="A4A3A4"/>
          </p15:clr>
        </p15:guide>
        <p15:guide id="18" orient="horz" pos="331" userDrawn="1">
          <p15:clr>
            <a:srgbClr val="A4A3A4"/>
          </p15:clr>
        </p15:guide>
        <p15:guide id="19" orient="horz" pos="885" userDrawn="1">
          <p15:clr>
            <a:srgbClr val="A4A3A4"/>
          </p15:clr>
        </p15:guide>
        <p15:guide id="20" orient="horz" pos="682" userDrawn="1">
          <p15:clr>
            <a:srgbClr val="A4A3A4"/>
          </p15:clr>
        </p15:guide>
        <p15:guide id="21" pos="5541" userDrawn="1">
          <p15:clr>
            <a:srgbClr val="A4A3A4"/>
          </p15:clr>
        </p15:guide>
        <p15:guide id="22" orient="horz" pos="3960" userDrawn="1">
          <p15:clr>
            <a:srgbClr val="A4A3A4"/>
          </p15:clr>
        </p15:guide>
        <p15:guide id="23" orient="horz" pos="792" userDrawn="1">
          <p15:clr>
            <a:srgbClr val="A4A3A4"/>
          </p15:clr>
        </p15:guide>
        <p15:guide id="24" pos="1602" userDrawn="1">
          <p15:clr>
            <a:srgbClr val="A4A3A4"/>
          </p15:clr>
        </p15:guide>
        <p15:guide id="26" pos="559" userDrawn="1">
          <p15:clr>
            <a:srgbClr val="A4A3A4"/>
          </p15:clr>
        </p15:guide>
        <p15:guide id="27" pos="449" userDrawn="1">
          <p15:clr>
            <a:srgbClr val="A4A3A4"/>
          </p15:clr>
        </p15:guide>
        <p15:guide id="29" orient="horz" pos="189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05" userDrawn="1">
          <p15:clr>
            <a:srgbClr val="A4A3A4"/>
          </p15:clr>
        </p15:guide>
        <p15:guide id="2" pos="2185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8686"/>
    <a:srgbClr val="CFD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0" autoAdjust="0"/>
    <p:restoredTop sz="96884" autoAdjust="0"/>
  </p:normalViewPr>
  <p:slideViewPr>
    <p:cSldViewPr snapToGrid="0" showGuides="1">
      <p:cViewPr varScale="1">
        <p:scale>
          <a:sx n="79" d="100"/>
          <a:sy n="79" d="100"/>
        </p:scale>
        <p:origin x="-800" y="-112"/>
      </p:cViewPr>
      <p:guideLst>
        <p:guide orient="horz" pos="3793"/>
        <p:guide orient="horz" pos="331"/>
        <p:guide orient="horz" pos="885"/>
        <p:guide orient="horz" pos="682"/>
        <p:guide orient="horz" pos="3960"/>
        <p:guide orient="horz" pos="792"/>
        <p:guide orient="horz" pos="1896"/>
        <p:guide pos="194"/>
        <p:guide pos="2741"/>
        <p:guide pos="2990"/>
        <p:guide pos="5541"/>
        <p:guide pos="1602"/>
        <p:guide pos="559"/>
        <p:guide pos="4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804"/>
    </p:cViewPr>
  </p:sorterViewPr>
  <p:notesViewPr>
    <p:cSldViewPr snapToGrid="0" showGuides="1">
      <p:cViewPr varScale="1">
        <p:scale>
          <a:sx n="85" d="100"/>
          <a:sy n="85" d="100"/>
        </p:scale>
        <p:origin x="2904" y="108"/>
      </p:cViewPr>
      <p:guideLst>
        <p:guide orient="horz" pos="2905"/>
        <p:guide pos="218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\\Home-Drives-Svr-001\pdauer$\Project\PCA_KNN_All_Analysis.xlsm" TargetMode="External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PCA_KNN_All!$I$1</c:f>
              <c:strCache>
                <c:ptCount val="1"/>
                <c:pt idx="0">
                  <c:v>Cross_Val_Score</c:v>
                </c:pt>
              </c:strCache>
            </c:strRef>
          </c:tx>
          <c:spPr>
            <a:ln w="2540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chemeClr val="accent4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PCA_KNN_All!$H$2:$H$97</c:f>
              <c:numCache>
                <c:formatCode>General</c:formatCode>
                <c:ptCount val="96"/>
                <c:pt idx="0">
                  <c:v>1920.0</c:v>
                </c:pt>
                <c:pt idx="1">
                  <c:v>1921.0</c:v>
                </c:pt>
                <c:pt idx="2">
                  <c:v>1922.0</c:v>
                </c:pt>
                <c:pt idx="3">
                  <c:v>1923.0</c:v>
                </c:pt>
                <c:pt idx="4">
                  <c:v>1924.0</c:v>
                </c:pt>
                <c:pt idx="5">
                  <c:v>1925.0</c:v>
                </c:pt>
                <c:pt idx="6">
                  <c:v>1926.0</c:v>
                </c:pt>
                <c:pt idx="7">
                  <c:v>1927.0</c:v>
                </c:pt>
                <c:pt idx="8">
                  <c:v>1928.0</c:v>
                </c:pt>
                <c:pt idx="9">
                  <c:v>1929.0</c:v>
                </c:pt>
                <c:pt idx="10">
                  <c:v>1930.0</c:v>
                </c:pt>
                <c:pt idx="11">
                  <c:v>1931.0</c:v>
                </c:pt>
                <c:pt idx="12">
                  <c:v>1932.0</c:v>
                </c:pt>
                <c:pt idx="13">
                  <c:v>1933.0</c:v>
                </c:pt>
                <c:pt idx="14">
                  <c:v>1934.0</c:v>
                </c:pt>
                <c:pt idx="15">
                  <c:v>1935.0</c:v>
                </c:pt>
                <c:pt idx="16">
                  <c:v>1936.0</c:v>
                </c:pt>
                <c:pt idx="17">
                  <c:v>1937.0</c:v>
                </c:pt>
                <c:pt idx="18">
                  <c:v>1938.0</c:v>
                </c:pt>
                <c:pt idx="19">
                  <c:v>1939.0</c:v>
                </c:pt>
                <c:pt idx="20">
                  <c:v>1940.0</c:v>
                </c:pt>
                <c:pt idx="21">
                  <c:v>1941.0</c:v>
                </c:pt>
                <c:pt idx="22">
                  <c:v>1942.0</c:v>
                </c:pt>
                <c:pt idx="23">
                  <c:v>1943.0</c:v>
                </c:pt>
                <c:pt idx="24">
                  <c:v>1944.0</c:v>
                </c:pt>
                <c:pt idx="25">
                  <c:v>1945.0</c:v>
                </c:pt>
                <c:pt idx="26">
                  <c:v>1946.0</c:v>
                </c:pt>
                <c:pt idx="27">
                  <c:v>1947.0</c:v>
                </c:pt>
                <c:pt idx="28">
                  <c:v>1948.0</c:v>
                </c:pt>
                <c:pt idx="29">
                  <c:v>1949.0</c:v>
                </c:pt>
                <c:pt idx="30">
                  <c:v>1950.0</c:v>
                </c:pt>
                <c:pt idx="31">
                  <c:v>1951.0</c:v>
                </c:pt>
                <c:pt idx="32">
                  <c:v>1952.0</c:v>
                </c:pt>
                <c:pt idx="33">
                  <c:v>1953.0</c:v>
                </c:pt>
                <c:pt idx="34">
                  <c:v>1954.0</c:v>
                </c:pt>
                <c:pt idx="35">
                  <c:v>1955.0</c:v>
                </c:pt>
                <c:pt idx="36">
                  <c:v>1956.0</c:v>
                </c:pt>
                <c:pt idx="37">
                  <c:v>1957.0</c:v>
                </c:pt>
                <c:pt idx="38">
                  <c:v>1958.0</c:v>
                </c:pt>
                <c:pt idx="39">
                  <c:v>1959.0</c:v>
                </c:pt>
                <c:pt idx="40">
                  <c:v>1960.0</c:v>
                </c:pt>
                <c:pt idx="41">
                  <c:v>1961.0</c:v>
                </c:pt>
                <c:pt idx="42">
                  <c:v>1962.0</c:v>
                </c:pt>
                <c:pt idx="43">
                  <c:v>1963.0</c:v>
                </c:pt>
                <c:pt idx="44">
                  <c:v>1964.0</c:v>
                </c:pt>
                <c:pt idx="45">
                  <c:v>1965.0</c:v>
                </c:pt>
                <c:pt idx="46">
                  <c:v>1966.0</c:v>
                </c:pt>
                <c:pt idx="47">
                  <c:v>1967.0</c:v>
                </c:pt>
                <c:pt idx="48">
                  <c:v>1968.0</c:v>
                </c:pt>
                <c:pt idx="49">
                  <c:v>1969.0</c:v>
                </c:pt>
                <c:pt idx="50">
                  <c:v>1970.0</c:v>
                </c:pt>
                <c:pt idx="51">
                  <c:v>1971.0</c:v>
                </c:pt>
                <c:pt idx="52">
                  <c:v>1972.0</c:v>
                </c:pt>
                <c:pt idx="53">
                  <c:v>1973.0</c:v>
                </c:pt>
                <c:pt idx="54">
                  <c:v>1974.0</c:v>
                </c:pt>
                <c:pt idx="55">
                  <c:v>1975.0</c:v>
                </c:pt>
                <c:pt idx="56">
                  <c:v>1976.0</c:v>
                </c:pt>
                <c:pt idx="57">
                  <c:v>1977.0</c:v>
                </c:pt>
                <c:pt idx="58">
                  <c:v>1978.0</c:v>
                </c:pt>
                <c:pt idx="59">
                  <c:v>1979.0</c:v>
                </c:pt>
                <c:pt idx="60">
                  <c:v>1980.0</c:v>
                </c:pt>
                <c:pt idx="61">
                  <c:v>1981.0</c:v>
                </c:pt>
                <c:pt idx="62">
                  <c:v>1982.0</c:v>
                </c:pt>
                <c:pt idx="63">
                  <c:v>1983.0</c:v>
                </c:pt>
                <c:pt idx="64">
                  <c:v>1984.0</c:v>
                </c:pt>
                <c:pt idx="65">
                  <c:v>1985.0</c:v>
                </c:pt>
                <c:pt idx="66">
                  <c:v>1986.0</c:v>
                </c:pt>
                <c:pt idx="67">
                  <c:v>1987.0</c:v>
                </c:pt>
                <c:pt idx="68">
                  <c:v>1988.0</c:v>
                </c:pt>
                <c:pt idx="69">
                  <c:v>1989.0</c:v>
                </c:pt>
                <c:pt idx="70">
                  <c:v>1990.0</c:v>
                </c:pt>
                <c:pt idx="71">
                  <c:v>1991.0</c:v>
                </c:pt>
                <c:pt idx="72">
                  <c:v>1992.0</c:v>
                </c:pt>
                <c:pt idx="73">
                  <c:v>1993.0</c:v>
                </c:pt>
                <c:pt idx="74">
                  <c:v>1994.0</c:v>
                </c:pt>
                <c:pt idx="75">
                  <c:v>1995.0</c:v>
                </c:pt>
                <c:pt idx="76">
                  <c:v>1996.0</c:v>
                </c:pt>
                <c:pt idx="77">
                  <c:v>1997.0</c:v>
                </c:pt>
                <c:pt idx="78">
                  <c:v>1998.0</c:v>
                </c:pt>
                <c:pt idx="79">
                  <c:v>1999.0</c:v>
                </c:pt>
                <c:pt idx="80">
                  <c:v>2000.0</c:v>
                </c:pt>
                <c:pt idx="81">
                  <c:v>2001.0</c:v>
                </c:pt>
                <c:pt idx="82">
                  <c:v>2002.0</c:v>
                </c:pt>
                <c:pt idx="83">
                  <c:v>2003.0</c:v>
                </c:pt>
                <c:pt idx="84">
                  <c:v>2004.0</c:v>
                </c:pt>
                <c:pt idx="85">
                  <c:v>2005.0</c:v>
                </c:pt>
                <c:pt idx="86">
                  <c:v>2006.0</c:v>
                </c:pt>
                <c:pt idx="87">
                  <c:v>2007.0</c:v>
                </c:pt>
                <c:pt idx="88">
                  <c:v>2008.0</c:v>
                </c:pt>
                <c:pt idx="89">
                  <c:v>2009.0</c:v>
                </c:pt>
                <c:pt idx="90">
                  <c:v>2010.0</c:v>
                </c:pt>
                <c:pt idx="91">
                  <c:v>2011.0</c:v>
                </c:pt>
                <c:pt idx="92">
                  <c:v>2012.0</c:v>
                </c:pt>
                <c:pt idx="93">
                  <c:v>2013.0</c:v>
                </c:pt>
                <c:pt idx="94">
                  <c:v>2014.0</c:v>
                </c:pt>
                <c:pt idx="95">
                  <c:v>2015.0</c:v>
                </c:pt>
              </c:numCache>
            </c:numRef>
          </c:xVal>
          <c:yVal>
            <c:numRef>
              <c:f>PCA_KNN_All!$I$2:$I$97</c:f>
              <c:numCache>
                <c:formatCode>General</c:formatCode>
                <c:ptCount val="96"/>
                <c:pt idx="0">
                  <c:v>56.14804710234009</c:v>
                </c:pt>
                <c:pt idx="1">
                  <c:v>60.1458681799793</c:v>
                </c:pt>
                <c:pt idx="2">
                  <c:v>60.91948927265339</c:v>
                </c:pt>
                <c:pt idx="3">
                  <c:v>61.0688453682566</c:v>
                </c:pt>
                <c:pt idx="4">
                  <c:v>58.58675963903171</c:v>
                </c:pt>
                <c:pt idx="5">
                  <c:v>57.07492990101679</c:v>
                </c:pt>
                <c:pt idx="6">
                  <c:v>57.05168119551679</c:v>
                </c:pt>
                <c:pt idx="7">
                  <c:v>59.6628558081926</c:v>
                </c:pt>
                <c:pt idx="8">
                  <c:v>58.404496045775</c:v>
                </c:pt>
                <c:pt idx="9">
                  <c:v>58.6691236691236</c:v>
                </c:pt>
                <c:pt idx="10">
                  <c:v>59.7504758393032</c:v>
                </c:pt>
                <c:pt idx="11">
                  <c:v>62.8222942720395</c:v>
                </c:pt>
                <c:pt idx="12">
                  <c:v>62.9115552078572</c:v>
                </c:pt>
                <c:pt idx="13">
                  <c:v>58.6637729471645</c:v>
                </c:pt>
                <c:pt idx="14">
                  <c:v>62.1588433053428</c:v>
                </c:pt>
                <c:pt idx="15">
                  <c:v>62.1852341904396</c:v>
                </c:pt>
                <c:pt idx="16">
                  <c:v>58.8424058746004</c:v>
                </c:pt>
                <c:pt idx="17">
                  <c:v>63.0330201005058</c:v>
                </c:pt>
                <c:pt idx="18">
                  <c:v>57.824967898525</c:v>
                </c:pt>
                <c:pt idx="19">
                  <c:v>61.1473913835826</c:v>
                </c:pt>
                <c:pt idx="20">
                  <c:v>59.42798797668669</c:v>
                </c:pt>
                <c:pt idx="21">
                  <c:v>60.9459960871618</c:v>
                </c:pt>
                <c:pt idx="22">
                  <c:v>60.77516177887921</c:v>
                </c:pt>
                <c:pt idx="23">
                  <c:v>57.7150920081997</c:v>
                </c:pt>
                <c:pt idx="24">
                  <c:v>55.9179988492108</c:v>
                </c:pt>
                <c:pt idx="25">
                  <c:v>60.85688093183769</c:v>
                </c:pt>
                <c:pt idx="26">
                  <c:v>60.9401095447607</c:v>
                </c:pt>
                <c:pt idx="27">
                  <c:v>58.1243405823347</c:v>
                </c:pt>
                <c:pt idx="28">
                  <c:v>58.5381173283889</c:v>
                </c:pt>
                <c:pt idx="29">
                  <c:v>62.6286553933612</c:v>
                </c:pt>
                <c:pt idx="30">
                  <c:v>60.4094058203618</c:v>
                </c:pt>
                <c:pt idx="31">
                  <c:v>61.53158014062669</c:v>
                </c:pt>
                <c:pt idx="32">
                  <c:v>61.9981144837593</c:v>
                </c:pt>
                <c:pt idx="33">
                  <c:v>60.5654491595872</c:v>
                </c:pt>
                <c:pt idx="34">
                  <c:v>63.672435788541</c:v>
                </c:pt>
                <c:pt idx="35">
                  <c:v>60.58636855391268</c:v>
                </c:pt>
                <c:pt idx="36">
                  <c:v>56.7521367521367</c:v>
                </c:pt>
                <c:pt idx="37">
                  <c:v>58.0498881137291</c:v>
                </c:pt>
                <c:pt idx="38">
                  <c:v>56.825515782049</c:v>
                </c:pt>
                <c:pt idx="39">
                  <c:v>55.98151078776969</c:v>
                </c:pt>
                <c:pt idx="40">
                  <c:v>59.1467102375262</c:v>
                </c:pt>
                <c:pt idx="41">
                  <c:v>61.34860269764309</c:v>
                </c:pt>
                <c:pt idx="42">
                  <c:v>55.5828267477203</c:v>
                </c:pt>
                <c:pt idx="43">
                  <c:v>59.5555796734437</c:v>
                </c:pt>
                <c:pt idx="44">
                  <c:v>56.15444256759829</c:v>
                </c:pt>
                <c:pt idx="45">
                  <c:v>59.3924515917295</c:v>
                </c:pt>
                <c:pt idx="46">
                  <c:v>57.1733350760832</c:v>
                </c:pt>
                <c:pt idx="47">
                  <c:v>56.5569345947308</c:v>
                </c:pt>
                <c:pt idx="48">
                  <c:v>55.6449517671854</c:v>
                </c:pt>
                <c:pt idx="49">
                  <c:v>59.8169356467868</c:v>
                </c:pt>
                <c:pt idx="50">
                  <c:v>59.52696255392011</c:v>
                </c:pt>
                <c:pt idx="51">
                  <c:v>55.7537584366852</c:v>
                </c:pt>
                <c:pt idx="52">
                  <c:v>59.13665639175</c:v>
                </c:pt>
                <c:pt idx="53">
                  <c:v>55.253590308611</c:v>
                </c:pt>
                <c:pt idx="54">
                  <c:v>55.32887141863959</c:v>
                </c:pt>
                <c:pt idx="55">
                  <c:v>57.36458206706519</c:v>
                </c:pt>
                <c:pt idx="56">
                  <c:v>55.95817020845731</c:v>
                </c:pt>
                <c:pt idx="57">
                  <c:v>60.2932894798458</c:v>
                </c:pt>
                <c:pt idx="58">
                  <c:v>60.629837450107</c:v>
                </c:pt>
                <c:pt idx="59">
                  <c:v>58.7969461393735</c:v>
                </c:pt>
                <c:pt idx="60">
                  <c:v>56.83645647540249</c:v>
                </c:pt>
                <c:pt idx="61">
                  <c:v>55.5385614313541</c:v>
                </c:pt>
                <c:pt idx="62">
                  <c:v>55.5303996352478</c:v>
                </c:pt>
                <c:pt idx="63">
                  <c:v>55.70127938034609</c:v>
                </c:pt>
                <c:pt idx="64">
                  <c:v>54.35201482167669</c:v>
                </c:pt>
                <c:pt idx="65">
                  <c:v>57.29858658253601</c:v>
                </c:pt>
                <c:pt idx="66">
                  <c:v>56.76949260716941</c:v>
                </c:pt>
                <c:pt idx="67">
                  <c:v>55.3989704182613</c:v>
                </c:pt>
                <c:pt idx="68">
                  <c:v>56.5185249484864</c:v>
                </c:pt>
                <c:pt idx="69">
                  <c:v>55.01528416558639</c:v>
                </c:pt>
                <c:pt idx="70">
                  <c:v>53.47138850975569</c:v>
                </c:pt>
                <c:pt idx="71">
                  <c:v>55.03842058070981</c:v>
                </c:pt>
                <c:pt idx="72">
                  <c:v>56.63133692893811</c:v>
                </c:pt>
                <c:pt idx="73">
                  <c:v>57.16459197786991</c:v>
                </c:pt>
                <c:pt idx="74">
                  <c:v>55.30409356725139</c:v>
                </c:pt>
                <c:pt idx="75">
                  <c:v>55.3551028367588</c:v>
                </c:pt>
                <c:pt idx="76">
                  <c:v>57.2966723153583</c:v>
                </c:pt>
                <c:pt idx="77">
                  <c:v>55.0956878927604</c:v>
                </c:pt>
                <c:pt idx="78">
                  <c:v>57.56459722467761</c:v>
                </c:pt>
                <c:pt idx="79">
                  <c:v>56.0068463689153</c:v>
                </c:pt>
                <c:pt idx="80">
                  <c:v>55.60696335927359</c:v>
                </c:pt>
                <c:pt idx="81">
                  <c:v>57.6363068357264</c:v>
                </c:pt>
                <c:pt idx="82">
                  <c:v>59.8700980392156</c:v>
                </c:pt>
                <c:pt idx="83">
                  <c:v>58.94623872680151</c:v>
                </c:pt>
                <c:pt idx="84">
                  <c:v>58.41170130895</c:v>
                </c:pt>
                <c:pt idx="85">
                  <c:v>57.5105744285547</c:v>
                </c:pt>
                <c:pt idx="86">
                  <c:v>56.9211729967577</c:v>
                </c:pt>
                <c:pt idx="87">
                  <c:v>55.0039032345221</c:v>
                </c:pt>
                <c:pt idx="88">
                  <c:v>56.3766594186312</c:v>
                </c:pt>
                <c:pt idx="89">
                  <c:v>58.1165747549019</c:v>
                </c:pt>
                <c:pt idx="90">
                  <c:v>57.94902042623149</c:v>
                </c:pt>
                <c:pt idx="91">
                  <c:v>56.63233759623441</c:v>
                </c:pt>
                <c:pt idx="92">
                  <c:v>57.20738630642571</c:v>
                </c:pt>
                <c:pt idx="93">
                  <c:v>56.36232015202241</c:v>
                </c:pt>
                <c:pt idx="94">
                  <c:v>54.8268703182285</c:v>
                </c:pt>
                <c:pt idx="95">
                  <c:v>57.0225420923095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PCA_KNN_All!$J$1</c:f>
              <c:strCache>
                <c:ptCount val="1"/>
                <c:pt idx="0">
                  <c:v>Principal_Components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PCA_KNN_All!$H$2:$H$97</c:f>
              <c:numCache>
                <c:formatCode>General</c:formatCode>
                <c:ptCount val="96"/>
                <c:pt idx="0">
                  <c:v>1920.0</c:v>
                </c:pt>
                <c:pt idx="1">
                  <c:v>1921.0</c:v>
                </c:pt>
                <c:pt idx="2">
                  <c:v>1922.0</c:v>
                </c:pt>
                <c:pt idx="3">
                  <c:v>1923.0</c:v>
                </c:pt>
                <c:pt idx="4">
                  <c:v>1924.0</c:v>
                </c:pt>
                <c:pt idx="5">
                  <c:v>1925.0</c:v>
                </c:pt>
                <c:pt idx="6">
                  <c:v>1926.0</c:v>
                </c:pt>
                <c:pt idx="7">
                  <c:v>1927.0</c:v>
                </c:pt>
                <c:pt idx="8">
                  <c:v>1928.0</c:v>
                </c:pt>
                <c:pt idx="9">
                  <c:v>1929.0</c:v>
                </c:pt>
                <c:pt idx="10">
                  <c:v>1930.0</c:v>
                </c:pt>
                <c:pt idx="11">
                  <c:v>1931.0</c:v>
                </c:pt>
                <c:pt idx="12">
                  <c:v>1932.0</c:v>
                </c:pt>
                <c:pt idx="13">
                  <c:v>1933.0</c:v>
                </c:pt>
                <c:pt idx="14">
                  <c:v>1934.0</c:v>
                </c:pt>
                <c:pt idx="15">
                  <c:v>1935.0</c:v>
                </c:pt>
                <c:pt idx="16">
                  <c:v>1936.0</c:v>
                </c:pt>
                <c:pt idx="17">
                  <c:v>1937.0</c:v>
                </c:pt>
                <c:pt idx="18">
                  <c:v>1938.0</c:v>
                </c:pt>
                <c:pt idx="19">
                  <c:v>1939.0</c:v>
                </c:pt>
                <c:pt idx="20">
                  <c:v>1940.0</c:v>
                </c:pt>
                <c:pt idx="21">
                  <c:v>1941.0</c:v>
                </c:pt>
                <c:pt idx="22">
                  <c:v>1942.0</c:v>
                </c:pt>
                <c:pt idx="23">
                  <c:v>1943.0</c:v>
                </c:pt>
                <c:pt idx="24">
                  <c:v>1944.0</c:v>
                </c:pt>
                <c:pt idx="25">
                  <c:v>1945.0</c:v>
                </c:pt>
                <c:pt idx="26">
                  <c:v>1946.0</c:v>
                </c:pt>
                <c:pt idx="27">
                  <c:v>1947.0</c:v>
                </c:pt>
                <c:pt idx="28">
                  <c:v>1948.0</c:v>
                </c:pt>
                <c:pt idx="29">
                  <c:v>1949.0</c:v>
                </c:pt>
                <c:pt idx="30">
                  <c:v>1950.0</c:v>
                </c:pt>
                <c:pt idx="31">
                  <c:v>1951.0</c:v>
                </c:pt>
                <c:pt idx="32">
                  <c:v>1952.0</c:v>
                </c:pt>
                <c:pt idx="33">
                  <c:v>1953.0</c:v>
                </c:pt>
                <c:pt idx="34">
                  <c:v>1954.0</c:v>
                </c:pt>
                <c:pt idx="35">
                  <c:v>1955.0</c:v>
                </c:pt>
                <c:pt idx="36">
                  <c:v>1956.0</c:v>
                </c:pt>
                <c:pt idx="37">
                  <c:v>1957.0</c:v>
                </c:pt>
                <c:pt idx="38">
                  <c:v>1958.0</c:v>
                </c:pt>
                <c:pt idx="39">
                  <c:v>1959.0</c:v>
                </c:pt>
                <c:pt idx="40">
                  <c:v>1960.0</c:v>
                </c:pt>
                <c:pt idx="41">
                  <c:v>1961.0</c:v>
                </c:pt>
                <c:pt idx="42">
                  <c:v>1962.0</c:v>
                </c:pt>
                <c:pt idx="43">
                  <c:v>1963.0</c:v>
                </c:pt>
                <c:pt idx="44">
                  <c:v>1964.0</c:v>
                </c:pt>
                <c:pt idx="45">
                  <c:v>1965.0</c:v>
                </c:pt>
                <c:pt idx="46">
                  <c:v>1966.0</c:v>
                </c:pt>
                <c:pt idx="47">
                  <c:v>1967.0</c:v>
                </c:pt>
                <c:pt idx="48">
                  <c:v>1968.0</c:v>
                </c:pt>
                <c:pt idx="49">
                  <c:v>1969.0</c:v>
                </c:pt>
                <c:pt idx="50">
                  <c:v>1970.0</c:v>
                </c:pt>
                <c:pt idx="51">
                  <c:v>1971.0</c:v>
                </c:pt>
                <c:pt idx="52">
                  <c:v>1972.0</c:v>
                </c:pt>
                <c:pt idx="53">
                  <c:v>1973.0</c:v>
                </c:pt>
                <c:pt idx="54">
                  <c:v>1974.0</c:v>
                </c:pt>
                <c:pt idx="55">
                  <c:v>1975.0</c:v>
                </c:pt>
                <c:pt idx="56">
                  <c:v>1976.0</c:v>
                </c:pt>
                <c:pt idx="57">
                  <c:v>1977.0</c:v>
                </c:pt>
                <c:pt idx="58">
                  <c:v>1978.0</c:v>
                </c:pt>
                <c:pt idx="59">
                  <c:v>1979.0</c:v>
                </c:pt>
                <c:pt idx="60">
                  <c:v>1980.0</c:v>
                </c:pt>
                <c:pt idx="61">
                  <c:v>1981.0</c:v>
                </c:pt>
                <c:pt idx="62">
                  <c:v>1982.0</c:v>
                </c:pt>
                <c:pt idx="63">
                  <c:v>1983.0</c:v>
                </c:pt>
                <c:pt idx="64">
                  <c:v>1984.0</c:v>
                </c:pt>
                <c:pt idx="65">
                  <c:v>1985.0</c:v>
                </c:pt>
                <c:pt idx="66">
                  <c:v>1986.0</c:v>
                </c:pt>
                <c:pt idx="67">
                  <c:v>1987.0</c:v>
                </c:pt>
                <c:pt idx="68">
                  <c:v>1988.0</c:v>
                </c:pt>
                <c:pt idx="69">
                  <c:v>1989.0</c:v>
                </c:pt>
                <c:pt idx="70">
                  <c:v>1990.0</c:v>
                </c:pt>
                <c:pt idx="71">
                  <c:v>1991.0</c:v>
                </c:pt>
                <c:pt idx="72">
                  <c:v>1992.0</c:v>
                </c:pt>
                <c:pt idx="73">
                  <c:v>1993.0</c:v>
                </c:pt>
                <c:pt idx="74">
                  <c:v>1994.0</c:v>
                </c:pt>
                <c:pt idx="75">
                  <c:v>1995.0</c:v>
                </c:pt>
                <c:pt idx="76">
                  <c:v>1996.0</c:v>
                </c:pt>
                <c:pt idx="77">
                  <c:v>1997.0</c:v>
                </c:pt>
                <c:pt idx="78">
                  <c:v>1998.0</c:v>
                </c:pt>
                <c:pt idx="79">
                  <c:v>1999.0</c:v>
                </c:pt>
                <c:pt idx="80">
                  <c:v>2000.0</c:v>
                </c:pt>
                <c:pt idx="81">
                  <c:v>2001.0</c:v>
                </c:pt>
                <c:pt idx="82">
                  <c:v>2002.0</c:v>
                </c:pt>
                <c:pt idx="83">
                  <c:v>2003.0</c:v>
                </c:pt>
                <c:pt idx="84">
                  <c:v>2004.0</c:v>
                </c:pt>
                <c:pt idx="85">
                  <c:v>2005.0</c:v>
                </c:pt>
                <c:pt idx="86">
                  <c:v>2006.0</c:v>
                </c:pt>
                <c:pt idx="87">
                  <c:v>2007.0</c:v>
                </c:pt>
                <c:pt idx="88">
                  <c:v>2008.0</c:v>
                </c:pt>
                <c:pt idx="89">
                  <c:v>2009.0</c:v>
                </c:pt>
                <c:pt idx="90">
                  <c:v>2010.0</c:v>
                </c:pt>
                <c:pt idx="91">
                  <c:v>2011.0</c:v>
                </c:pt>
                <c:pt idx="92">
                  <c:v>2012.0</c:v>
                </c:pt>
                <c:pt idx="93">
                  <c:v>2013.0</c:v>
                </c:pt>
                <c:pt idx="94">
                  <c:v>2014.0</c:v>
                </c:pt>
                <c:pt idx="95">
                  <c:v>2015.0</c:v>
                </c:pt>
              </c:numCache>
            </c:numRef>
          </c:xVal>
          <c:yVal>
            <c:numRef>
              <c:f>PCA_KNN_All!$J$2:$J$97</c:f>
              <c:numCache>
                <c:formatCode>General</c:formatCode>
                <c:ptCount val="96"/>
                <c:pt idx="0">
                  <c:v>36.0</c:v>
                </c:pt>
                <c:pt idx="1">
                  <c:v>20.0</c:v>
                </c:pt>
                <c:pt idx="2">
                  <c:v>1.0</c:v>
                </c:pt>
                <c:pt idx="3">
                  <c:v>23.0</c:v>
                </c:pt>
                <c:pt idx="4">
                  <c:v>28.0</c:v>
                </c:pt>
                <c:pt idx="5">
                  <c:v>10.0</c:v>
                </c:pt>
                <c:pt idx="6">
                  <c:v>4.0</c:v>
                </c:pt>
                <c:pt idx="7">
                  <c:v>31.0</c:v>
                </c:pt>
                <c:pt idx="8">
                  <c:v>18.0</c:v>
                </c:pt>
                <c:pt idx="9">
                  <c:v>6.0</c:v>
                </c:pt>
                <c:pt idx="10">
                  <c:v>11.0</c:v>
                </c:pt>
                <c:pt idx="11">
                  <c:v>8.0</c:v>
                </c:pt>
                <c:pt idx="12">
                  <c:v>26.0</c:v>
                </c:pt>
                <c:pt idx="13">
                  <c:v>3.0</c:v>
                </c:pt>
                <c:pt idx="14">
                  <c:v>22.0</c:v>
                </c:pt>
                <c:pt idx="15">
                  <c:v>4.0</c:v>
                </c:pt>
                <c:pt idx="16">
                  <c:v>7.0</c:v>
                </c:pt>
                <c:pt idx="17">
                  <c:v>3.0</c:v>
                </c:pt>
                <c:pt idx="18">
                  <c:v>9.0</c:v>
                </c:pt>
                <c:pt idx="19">
                  <c:v>29.0</c:v>
                </c:pt>
                <c:pt idx="20">
                  <c:v>6.0</c:v>
                </c:pt>
                <c:pt idx="21">
                  <c:v>5.0</c:v>
                </c:pt>
                <c:pt idx="22">
                  <c:v>6.0</c:v>
                </c:pt>
                <c:pt idx="23">
                  <c:v>3.0</c:v>
                </c:pt>
                <c:pt idx="24">
                  <c:v>32.0</c:v>
                </c:pt>
                <c:pt idx="25">
                  <c:v>10.0</c:v>
                </c:pt>
                <c:pt idx="26">
                  <c:v>2.0</c:v>
                </c:pt>
                <c:pt idx="27">
                  <c:v>24.0</c:v>
                </c:pt>
                <c:pt idx="28">
                  <c:v>16.0</c:v>
                </c:pt>
                <c:pt idx="29">
                  <c:v>24.0</c:v>
                </c:pt>
                <c:pt idx="30">
                  <c:v>4.0</c:v>
                </c:pt>
                <c:pt idx="31">
                  <c:v>30.0</c:v>
                </c:pt>
                <c:pt idx="32">
                  <c:v>22.0</c:v>
                </c:pt>
                <c:pt idx="33">
                  <c:v>2.0</c:v>
                </c:pt>
                <c:pt idx="34">
                  <c:v>27.0</c:v>
                </c:pt>
                <c:pt idx="35">
                  <c:v>1.0</c:v>
                </c:pt>
                <c:pt idx="36">
                  <c:v>13.0</c:v>
                </c:pt>
                <c:pt idx="37">
                  <c:v>39.0</c:v>
                </c:pt>
                <c:pt idx="38">
                  <c:v>1.0</c:v>
                </c:pt>
                <c:pt idx="39">
                  <c:v>2.0</c:v>
                </c:pt>
                <c:pt idx="40">
                  <c:v>22.0</c:v>
                </c:pt>
                <c:pt idx="41">
                  <c:v>5.0</c:v>
                </c:pt>
                <c:pt idx="42">
                  <c:v>8.0</c:v>
                </c:pt>
                <c:pt idx="43">
                  <c:v>2.0</c:v>
                </c:pt>
                <c:pt idx="44">
                  <c:v>1.0</c:v>
                </c:pt>
                <c:pt idx="45">
                  <c:v>6.0</c:v>
                </c:pt>
                <c:pt idx="46">
                  <c:v>8.0</c:v>
                </c:pt>
                <c:pt idx="47">
                  <c:v>36.0</c:v>
                </c:pt>
                <c:pt idx="48">
                  <c:v>7.0</c:v>
                </c:pt>
                <c:pt idx="49">
                  <c:v>21.0</c:v>
                </c:pt>
                <c:pt idx="50">
                  <c:v>26.0</c:v>
                </c:pt>
                <c:pt idx="51">
                  <c:v>3.0</c:v>
                </c:pt>
                <c:pt idx="52">
                  <c:v>6.0</c:v>
                </c:pt>
                <c:pt idx="53">
                  <c:v>14.0</c:v>
                </c:pt>
                <c:pt idx="54">
                  <c:v>14.0</c:v>
                </c:pt>
                <c:pt idx="55">
                  <c:v>23.0</c:v>
                </c:pt>
                <c:pt idx="56">
                  <c:v>9.0</c:v>
                </c:pt>
                <c:pt idx="57">
                  <c:v>8.0</c:v>
                </c:pt>
                <c:pt idx="58">
                  <c:v>3.0</c:v>
                </c:pt>
                <c:pt idx="59">
                  <c:v>27.0</c:v>
                </c:pt>
                <c:pt idx="60">
                  <c:v>4.0</c:v>
                </c:pt>
                <c:pt idx="61">
                  <c:v>4.0</c:v>
                </c:pt>
                <c:pt idx="62">
                  <c:v>1.0</c:v>
                </c:pt>
                <c:pt idx="63">
                  <c:v>29.0</c:v>
                </c:pt>
                <c:pt idx="64">
                  <c:v>5.0</c:v>
                </c:pt>
                <c:pt idx="65">
                  <c:v>27.0</c:v>
                </c:pt>
                <c:pt idx="66">
                  <c:v>37.0</c:v>
                </c:pt>
                <c:pt idx="67">
                  <c:v>30.0</c:v>
                </c:pt>
                <c:pt idx="68">
                  <c:v>16.0</c:v>
                </c:pt>
                <c:pt idx="69">
                  <c:v>2.0</c:v>
                </c:pt>
                <c:pt idx="70">
                  <c:v>1.0</c:v>
                </c:pt>
                <c:pt idx="71">
                  <c:v>5.0</c:v>
                </c:pt>
                <c:pt idx="72">
                  <c:v>5.0</c:v>
                </c:pt>
                <c:pt idx="73">
                  <c:v>5.0</c:v>
                </c:pt>
                <c:pt idx="74">
                  <c:v>28.0</c:v>
                </c:pt>
                <c:pt idx="75">
                  <c:v>36.0</c:v>
                </c:pt>
                <c:pt idx="76">
                  <c:v>34.0</c:v>
                </c:pt>
                <c:pt idx="77">
                  <c:v>10.0</c:v>
                </c:pt>
                <c:pt idx="78">
                  <c:v>4.0</c:v>
                </c:pt>
                <c:pt idx="79">
                  <c:v>33.0</c:v>
                </c:pt>
                <c:pt idx="80">
                  <c:v>2.0</c:v>
                </c:pt>
                <c:pt idx="81">
                  <c:v>24.0</c:v>
                </c:pt>
                <c:pt idx="82">
                  <c:v>26.0</c:v>
                </c:pt>
                <c:pt idx="83">
                  <c:v>23.0</c:v>
                </c:pt>
                <c:pt idx="84">
                  <c:v>31.0</c:v>
                </c:pt>
                <c:pt idx="85">
                  <c:v>21.0</c:v>
                </c:pt>
                <c:pt idx="86">
                  <c:v>3.0</c:v>
                </c:pt>
                <c:pt idx="87">
                  <c:v>11.0</c:v>
                </c:pt>
                <c:pt idx="88">
                  <c:v>13.0</c:v>
                </c:pt>
                <c:pt idx="89">
                  <c:v>37.0</c:v>
                </c:pt>
                <c:pt idx="90">
                  <c:v>1.0</c:v>
                </c:pt>
                <c:pt idx="91">
                  <c:v>13.0</c:v>
                </c:pt>
                <c:pt idx="92">
                  <c:v>32.0</c:v>
                </c:pt>
                <c:pt idx="93">
                  <c:v>4.0</c:v>
                </c:pt>
                <c:pt idx="94">
                  <c:v>26.0</c:v>
                </c:pt>
                <c:pt idx="95">
                  <c:v>33.0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PCA_KNN_All!$K$1</c:f>
              <c:strCache>
                <c:ptCount val="1"/>
                <c:pt idx="0">
                  <c:v>Neighbors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  <a:round/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PCA_KNN_All!$H$2:$H$97</c:f>
              <c:numCache>
                <c:formatCode>General</c:formatCode>
                <c:ptCount val="96"/>
                <c:pt idx="0">
                  <c:v>1920.0</c:v>
                </c:pt>
                <c:pt idx="1">
                  <c:v>1921.0</c:v>
                </c:pt>
                <c:pt idx="2">
                  <c:v>1922.0</c:v>
                </c:pt>
                <c:pt idx="3">
                  <c:v>1923.0</c:v>
                </c:pt>
                <c:pt idx="4">
                  <c:v>1924.0</c:v>
                </c:pt>
                <c:pt idx="5">
                  <c:v>1925.0</c:v>
                </c:pt>
                <c:pt idx="6">
                  <c:v>1926.0</c:v>
                </c:pt>
                <c:pt idx="7">
                  <c:v>1927.0</c:v>
                </c:pt>
                <c:pt idx="8">
                  <c:v>1928.0</c:v>
                </c:pt>
                <c:pt idx="9">
                  <c:v>1929.0</c:v>
                </c:pt>
                <c:pt idx="10">
                  <c:v>1930.0</c:v>
                </c:pt>
                <c:pt idx="11">
                  <c:v>1931.0</c:v>
                </c:pt>
                <c:pt idx="12">
                  <c:v>1932.0</c:v>
                </c:pt>
                <c:pt idx="13">
                  <c:v>1933.0</c:v>
                </c:pt>
                <c:pt idx="14">
                  <c:v>1934.0</c:v>
                </c:pt>
                <c:pt idx="15">
                  <c:v>1935.0</c:v>
                </c:pt>
                <c:pt idx="16">
                  <c:v>1936.0</c:v>
                </c:pt>
                <c:pt idx="17">
                  <c:v>1937.0</c:v>
                </c:pt>
                <c:pt idx="18">
                  <c:v>1938.0</c:v>
                </c:pt>
                <c:pt idx="19">
                  <c:v>1939.0</c:v>
                </c:pt>
                <c:pt idx="20">
                  <c:v>1940.0</c:v>
                </c:pt>
                <c:pt idx="21">
                  <c:v>1941.0</c:v>
                </c:pt>
                <c:pt idx="22">
                  <c:v>1942.0</c:v>
                </c:pt>
                <c:pt idx="23">
                  <c:v>1943.0</c:v>
                </c:pt>
                <c:pt idx="24">
                  <c:v>1944.0</c:v>
                </c:pt>
                <c:pt idx="25">
                  <c:v>1945.0</c:v>
                </c:pt>
                <c:pt idx="26">
                  <c:v>1946.0</c:v>
                </c:pt>
                <c:pt idx="27">
                  <c:v>1947.0</c:v>
                </c:pt>
                <c:pt idx="28">
                  <c:v>1948.0</c:v>
                </c:pt>
                <c:pt idx="29">
                  <c:v>1949.0</c:v>
                </c:pt>
                <c:pt idx="30">
                  <c:v>1950.0</c:v>
                </c:pt>
                <c:pt idx="31">
                  <c:v>1951.0</c:v>
                </c:pt>
                <c:pt idx="32">
                  <c:v>1952.0</c:v>
                </c:pt>
                <c:pt idx="33">
                  <c:v>1953.0</c:v>
                </c:pt>
                <c:pt idx="34">
                  <c:v>1954.0</c:v>
                </c:pt>
                <c:pt idx="35">
                  <c:v>1955.0</c:v>
                </c:pt>
                <c:pt idx="36">
                  <c:v>1956.0</c:v>
                </c:pt>
                <c:pt idx="37">
                  <c:v>1957.0</c:v>
                </c:pt>
                <c:pt idx="38">
                  <c:v>1958.0</c:v>
                </c:pt>
                <c:pt idx="39">
                  <c:v>1959.0</c:v>
                </c:pt>
                <c:pt idx="40">
                  <c:v>1960.0</c:v>
                </c:pt>
                <c:pt idx="41">
                  <c:v>1961.0</c:v>
                </c:pt>
                <c:pt idx="42">
                  <c:v>1962.0</c:v>
                </c:pt>
                <c:pt idx="43">
                  <c:v>1963.0</c:v>
                </c:pt>
                <c:pt idx="44">
                  <c:v>1964.0</c:v>
                </c:pt>
                <c:pt idx="45">
                  <c:v>1965.0</c:v>
                </c:pt>
                <c:pt idx="46">
                  <c:v>1966.0</c:v>
                </c:pt>
                <c:pt idx="47">
                  <c:v>1967.0</c:v>
                </c:pt>
                <c:pt idx="48">
                  <c:v>1968.0</c:v>
                </c:pt>
                <c:pt idx="49">
                  <c:v>1969.0</c:v>
                </c:pt>
                <c:pt idx="50">
                  <c:v>1970.0</c:v>
                </c:pt>
                <c:pt idx="51">
                  <c:v>1971.0</c:v>
                </c:pt>
                <c:pt idx="52">
                  <c:v>1972.0</c:v>
                </c:pt>
                <c:pt idx="53">
                  <c:v>1973.0</c:v>
                </c:pt>
                <c:pt idx="54">
                  <c:v>1974.0</c:v>
                </c:pt>
                <c:pt idx="55">
                  <c:v>1975.0</c:v>
                </c:pt>
                <c:pt idx="56">
                  <c:v>1976.0</c:v>
                </c:pt>
                <c:pt idx="57">
                  <c:v>1977.0</c:v>
                </c:pt>
                <c:pt idx="58">
                  <c:v>1978.0</c:v>
                </c:pt>
                <c:pt idx="59">
                  <c:v>1979.0</c:v>
                </c:pt>
                <c:pt idx="60">
                  <c:v>1980.0</c:v>
                </c:pt>
                <c:pt idx="61">
                  <c:v>1981.0</c:v>
                </c:pt>
                <c:pt idx="62">
                  <c:v>1982.0</c:v>
                </c:pt>
                <c:pt idx="63">
                  <c:v>1983.0</c:v>
                </c:pt>
                <c:pt idx="64">
                  <c:v>1984.0</c:v>
                </c:pt>
                <c:pt idx="65">
                  <c:v>1985.0</c:v>
                </c:pt>
                <c:pt idx="66">
                  <c:v>1986.0</c:v>
                </c:pt>
                <c:pt idx="67">
                  <c:v>1987.0</c:v>
                </c:pt>
                <c:pt idx="68">
                  <c:v>1988.0</c:v>
                </c:pt>
                <c:pt idx="69">
                  <c:v>1989.0</c:v>
                </c:pt>
                <c:pt idx="70">
                  <c:v>1990.0</c:v>
                </c:pt>
                <c:pt idx="71">
                  <c:v>1991.0</c:v>
                </c:pt>
                <c:pt idx="72">
                  <c:v>1992.0</c:v>
                </c:pt>
                <c:pt idx="73">
                  <c:v>1993.0</c:v>
                </c:pt>
                <c:pt idx="74">
                  <c:v>1994.0</c:v>
                </c:pt>
                <c:pt idx="75">
                  <c:v>1995.0</c:v>
                </c:pt>
                <c:pt idx="76">
                  <c:v>1996.0</c:v>
                </c:pt>
                <c:pt idx="77">
                  <c:v>1997.0</c:v>
                </c:pt>
                <c:pt idx="78">
                  <c:v>1998.0</c:v>
                </c:pt>
                <c:pt idx="79">
                  <c:v>1999.0</c:v>
                </c:pt>
                <c:pt idx="80">
                  <c:v>2000.0</c:v>
                </c:pt>
                <c:pt idx="81">
                  <c:v>2001.0</c:v>
                </c:pt>
                <c:pt idx="82">
                  <c:v>2002.0</c:v>
                </c:pt>
                <c:pt idx="83">
                  <c:v>2003.0</c:v>
                </c:pt>
                <c:pt idx="84">
                  <c:v>2004.0</c:v>
                </c:pt>
                <c:pt idx="85">
                  <c:v>2005.0</c:v>
                </c:pt>
                <c:pt idx="86">
                  <c:v>2006.0</c:v>
                </c:pt>
                <c:pt idx="87">
                  <c:v>2007.0</c:v>
                </c:pt>
                <c:pt idx="88">
                  <c:v>2008.0</c:v>
                </c:pt>
                <c:pt idx="89">
                  <c:v>2009.0</c:v>
                </c:pt>
                <c:pt idx="90">
                  <c:v>2010.0</c:v>
                </c:pt>
                <c:pt idx="91">
                  <c:v>2011.0</c:v>
                </c:pt>
                <c:pt idx="92">
                  <c:v>2012.0</c:v>
                </c:pt>
                <c:pt idx="93">
                  <c:v>2013.0</c:v>
                </c:pt>
                <c:pt idx="94">
                  <c:v>2014.0</c:v>
                </c:pt>
                <c:pt idx="95">
                  <c:v>2015.0</c:v>
                </c:pt>
              </c:numCache>
            </c:numRef>
          </c:xVal>
          <c:yVal>
            <c:numRef>
              <c:f>PCA_KNN_All!$K$2:$K$97</c:f>
              <c:numCache>
                <c:formatCode>General</c:formatCode>
                <c:ptCount val="96"/>
                <c:pt idx="0">
                  <c:v>95.0</c:v>
                </c:pt>
                <c:pt idx="1">
                  <c:v>25.0</c:v>
                </c:pt>
                <c:pt idx="2">
                  <c:v>65.0</c:v>
                </c:pt>
                <c:pt idx="3">
                  <c:v>87.0</c:v>
                </c:pt>
                <c:pt idx="4">
                  <c:v>85.0</c:v>
                </c:pt>
                <c:pt idx="5">
                  <c:v>98.0</c:v>
                </c:pt>
                <c:pt idx="6">
                  <c:v>91.0</c:v>
                </c:pt>
                <c:pt idx="7">
                  <c:v>89.0</c:v>
                </c:pt>
                <c:pt idx="8">
                  <c:v>87.0</c:v>
                </c:pt>
                <c:pt idx="9">
                  <c:v>96.0</c:v>
                </c:pt>
                <c:pt idx="10">
                  <c:v>96.0</c:v>
                </c:pt>
                <c:pt idx="11">
                  <c:v>99.0</c:v>
                </c:pt>
                <c:pt idx="12">
                  <c:v>77.0</c:v>
                </c:pt>
                <c:pt idx="13">
                  <c:v>90.0</c:v>
                </c:pt>
                <c:pt idx="14">
                  <c:v>41.0</c:v>
                </c:pt>
                <c:pt idx="15">
                  <c:v>70.0</c:v>
                </c:pt>
                <c:pt idx="16">
                  <c:v>94.0</c:v>
                </c:pt>
                <c:pt idx="17">
                  <c:v>28.0</c:v>
                </c:pt>
                <c:pt idx="18">
                  <c:v>95.0</c:v>
                </c:pt>
                <c:pt idx="19">
                  <c:v>90.0</c:v>
                </c:pt>
                <c:pt idx="20">
                  <c:v>77.0</c:v>
                </c:pt>
                <c:pt idx="21">
                  <c:v>69.0</c:v>
                </c:pt>
                <c:pt idx="22">
                  <c:v>95.0</c:v>
                </c:pt>
                <c:pt idx="23">
                  <c:v>84.0</c:v>
                </c:pt>
                <c:pt idx="24">
                  <c:v>99.0</c:v>
                </c:pt>
                <c:pt idx="25">
                  <c:v>79.0</c:v>
                </c:pt>
                <c:pt idx="26">
                  <c:v>76.0</c:v>
                </c:pt>
                <c:pt idx="27">
                  <c:v>91.0</c:v>
                </c:pt>
                <c:pt idx="28">
                  <c:v>93.0</c:v>
                </c:pt>
                <c:pt idx="29">
                  <c:v>99.0</c:v>
                </c:pt>
                <c:pt idx="30">
                  <c:v>88.0</c:v>
                </c:pt>
                <c:pt idx="31">
                  <c:v>89.0</c:v>
                </c:pt>
                <c:pt idx="32">
                  <c:v>93.0</c:v>
                </c:pt>
                <c:pt idx="33">
                  <c:v>73.0</c:v>
                </c:pt>
                <c:pt idx="34">
                  <c:v>98.0</c:v>
                </c:pt>
                <c:pt idx="35">
                  <c:v>83.0</c:v>
                </c:pt>
                <c:pt idx="36">
                  <c:v>98.0</c:v>
                </c:pt>
                <c:pt idx="37">
                  <c:v>95.0</c:v>
                </c:pt>
                <c:pt idx="38">
                  <c:v>46.0</c:v>
                </c:pt>
                <c:pt idx="39">
                  <c:v>92.0</c:v>
                </c:pt>
                <c:pt idx="40">
                  <c:v>88.0</c:v>
                </c:pt>
                <c:pt idx="41">
                  <c:v>75.0</c:v>
                </c:pt>
                <c:pt idx="42">
                  <c:v>92.0</c:v>
                </c:pt>
                <c:pt idx="43">
                  <c:v>75.0</c:v>
                </c:pt>
                <c:pt idx="44">
                  <c:v>29.0</c:v>
                </c:pt>
                <c:pt idx="45">
                  <c:v>97.0</c:v>
                </c:pt>
                <c:pt idx="46">
                  <c:v>31.0</c:v>
                </c:pt>
                <c:pt idx="47">
                  <c:v>79.0</c:v>
                </c:pt>
                <c:pt idx="48">
                  <c:v>36.0</c:v>
                </c:pt>
                <c:pt idx="49">
                  <c:v>93.0</c:v>
                </c:pt>
                <c:pt idx="50">
                  <c:v>97.0</c:v>
                </c:pt>
                <c:pt idx="51">
                  <c:v>64.0</c:v>
                </c:pt>
                <c:pt idx="52">
                  <c:v>99.0</c:v>
                </c:pt>
                <c:pt idx="53">
                  <c:v>71.0</c:v>
                </c:pt>
                <c:pt idx="54">
                  <c:v>95.0</c:v>
                </c:pt>
                <c:pt idx="55">
                  <c:v>74.0</c:v>
                </c:pt>
                <c:pt idx="56">
                  <c:v>81.0</c:v>
                </c:pt>
                <c:pt idx="57">
                  <c:v>47.0</c:v>
                </c:pt>
                <c:pt idx="58">
                  <c:v>51.0</c:v>
                </c:pt>
                <c:pt idx="59">
                  <c:v>97.0</c:v>
                </c:pt>
                <c:pt idx="60">
                  <c:v>87.0</c:v>
                </c:pt>
                <c:pt idx="61">
                  <c:v>93.0</c:v>
                </c:pt>
                <c:pt idx="62">
                  <c:v>65.0</c:v>
                </c:pt>
                <c:pt idx="63">
                  <c:v>34.0</c:v>
                </c:pt>
                <c:pt idx="64">
                  <c:v>97.0</c:v>
                </c:pt>
                <c:pt idx="65">
                  <c:v>93.0</c:v>
                </c:pt>
                <c:pt idx="66">
                  <c:v>99.0</c:v>
                </c:pt>
                <c:pt idx="67">
                  <c:v>45.0</c:v>
                </c:pt>
                <c:pt idx="68">
                  <c:v>49.0</c:v>
                </c:pt>
                <c:pt idx="69">
                  <c:v>57.0</c:v>
                </c:pt>
                <c:pt idx="70">
                  <c:v>97.0</c:v>
                </c:pt>
                <c:pt idx="71">
                  <c:v>97.0</c:v>
                </c:pt>
                <c:pt idx="72">
                  <c:v>63.0</c:v>
                </c:pt>
                <c:pt idx="73">
                  <c:v>99.0</c:v>
                </c:pt>
                <c:pt idx="74">
                  <c:v>98.0</c:v>
                </c:pt>
                <c:pt idx="75">
                  <c:v>68.0</c:v>
                </c:pt>
                <c:pt idx="76">
                  <c:v>94.0</c:v>
                </c:pt>
                <c:pt idx="77">
                  <c:v>95.0</c:v>
                </c:pt>
                <c:pt idx="78">
                  <c:v>93.0</c:v>
                </c:pt>
                <c:pt idx="79">
                  <c:v>60.0</c:v>
                </c:pt>
                <c:pt idx="80">
                  <c:v>93.0</c:v>
                </c:pt>
                <c:pt idx="81">
                  <c:v>75.0</c:v>
                </c:pt>
                <c:pt idx="82">
                  <c:v>99.0</c:v>
                </c:pt>
                <c:pt idx="83">
                  <c:v>96.0</c:v>
                </c:pt>
                <c:pt idx="84">
                  <c:v>90.0</c:v>
                </c:pt>
                <c:pt idx="85">
                  <c:v>47.0</c:v>
                </c:pt>
                <c:pt idx="86">
                  <c:v>42.0</c:v>
                </c:pt>
                <c:pt idx="87">
                  <c:v>99.0</c:v>
                </c:pt>
                <c:pt idx="88">
                  <c:v>94.0</c:v>
                </c:pt>
                <c:pt idx="89">
                  <c:v>69.0</c:v>
                </c:pt>
                <c:pt idx="90">
                  <c:v>97.0</c:v>
                </c:pt>
                <c:pt idx="91">
                  <c:v>52.0</c:v>
                </c:pt>
                <c:pt idx="92">
                  <c:v>83.0</c:v>
                </c:pt>
                <c:pt idx="93">
                  <c:v>95.0</c:v>
                </c:pt>
                <c:pt idx="94">
                  <c:v>72.0</c:v>
                </c:pt>
                <c:pt idx="95">
                  <c:v>69.0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6507912"/>
        <c:axId val="2116501112"/>
      </c:scatterChart>
      <c:valAx>
        <c:axId val="2116507912"/>
        <c:scaling>
          <c:orientation val="minMax"/>
          <c:min val="1920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6501112"/>
        <c:crosses val="autoZero"/>
        <c:crossBetween val="midCat"/>
      </c:valAx>
      <c:valAx>
        <c:axId val="2116501112"/>
        <c:scaling>
          <c:orientation val="minMax"/>
          <c:max val="1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650791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2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6" y="9"/>
            <a:ext cx="3004821" cy="460791"/>
          </a:xfrm>
          <a:prstGeom prst="rect">
            <a:avLst/>
          </a:prstGeom>
        </p:spPr>
        <p:txBody>
          <a:bodyPr vert="horz" lIns="88092" tIns="44045" rIns="88092" bIns="44045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" y="8757944"/>
            <a:ext cx="3004821" cy="460790"/>
          </a:xfrm>
          <a:prstGeom prst="rect">
            <a:avLst/>
          </a:prstGeom>
        </p:spPr>
        <p:txBody>
          <a:bodyPr vert="horz" lIns="88092" tIns="44045" rIns="88092" bIns="44045" rtlCol="0" anchor="b"/>
          <a:lstStyle>
            <a:lvl1pPr algn="l">
              <a:defRPr sz="1200"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50780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6" y="9"/>
            <a:ext cx="3004821" cy="460791"/>
          </a:xfrm>
          <a:prstGeom prst="rect">
            <a:avLst/>
          </a:prstGeom>
        </p:spPr>
        <p:txBody>
          <a:bodyPr vert="horz" lIns="88092" tIns="44045" rIns="88092" bIns="44045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0" y="9"/>
            <a:ext cx="3004821" cy="460791"/>
          </a:xfrm>
          <a:prstGeom prst="rect">
            <a:avLst/>
          </a:prstGeom>
        </p:spPr>
        <p:txBody>
          <a:bodyPr vert="horz" lIns="88092" tIns="44045" rIns="88092" bIns="44045" rtlCol="0"/>
          <a:lstStyle>
            <a:lvl1pPr algn="r">
              <a:defRPr sz="1200"/>
            </a:lvl1pPr>
          </a:lstStyle>
          <a:p>
            <a:fld id="{CA7B17E1-9691-4CF0-8878-002E44B3FE99}" type="datetimeFigureOut">
              <a:rPr lang="en-US"/>
              <a:t>8/18/16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3638" y="692150"/>
            <a:ext cx="4606925" cy="3455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092" tIns="44045" rIns="88092" bIns="44045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4" y="4379715"/>
            <a:ext cx="5547359" cy="4148576"/>
          </a:xfrm>
          <a:prstGeom prst="rect">
            <a:avLst/>
          </a:prstGeom>
        </p:spPr>
        <p:txBody>
          <a:bodyPr vert="horz" lIns="88092" tIns="44045" rIns="88092" bIns="44045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" y="8757944"/>
            <a:ext cx="3004821" cy="460790"/>
          </a:xfrm>
          <a:prstGeom prst="rect">
            <a:avLst/>
          </a:prstGeom>
        </p:spPr>
        <p:txBody>
          <a:bodyPr vert="horz" lIns="88092" tIns="44045" rIns="88092" bIns="44045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27770" y="8757944"/>
            <a:ext cx="3004821" cy="460790"/>
          </a:xfrm>
          <a:prstGeom prst="rect">
            <a:avLst/>
          </a:prstGeom>
        </p:spPr>
        <p:txBody>
          <a:bodyPr vert="horz" lIns="88092" tIns="44045" rIns="88092" bIns="44045" rtlCol="0" anchor="b"/>
          <a:lstStyle>
            <a:lvl1pPr algn="r">
              <a:defRPr sz="1200"/>
            </a:lvl1pPr>
          </a:lstStyle>
          <a:p>
            <a:fld id="{DC7191D3-4E4B-42E3-96E0-819975A3A0A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4956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66064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8332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83439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6610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1707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03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4746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026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1983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8584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5618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248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191D3-4E4B-42E3-96E0-819975A3A0A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873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"/>
            <a:ext cx="9143995" cy="685799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2518173" y="2429210"/>
            <a:ext cx="6290866" cy="917583"/>
          </a:xfrm>
        </p:spPr>
        <p:txBody>
          <a:bodyPr lIns="0" tIns="0" rIns="0" bIns="0" anchor="t" anchorCtr="0">
            <a:noAutofit/>
          </a:bodyPr>
          <a:lstStyle>
            <a:lvl1pPr>
              <a:defRPr sz="2600" b="1" baseline="0">
                <a:solidFill>
                  <a:schemeClr val="accent2"/>
                </a:solidFill>
                <a:latin typeface="+mj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 dirty="0" smtClean="0"/>
              <a:t>Presentation title here (26pt Bold)</a:t>
            </a:r>
            <a:endParaRPr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518173" y="3383364"/>
            <a:ext cx="6290866" cy="42545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dirty="0"/>
              <a:t>Presenter Name / </a:t>
            </a:r>
            <a:r>
              <a:rPr dirty="0" smtClean="0"/>
              <a:t>Title</a:t>
            </a:r>
            <a:r>
              <a:rPr lang="en-GB" dirty="0" smtClean="0"/>
              <a:t> here (16pt Bold)</a:t>
            </a:r>
            <a:endParaRPr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356616" y="6320036"/>
            <a:ext cx="3874606" cy="224954"/>
          </a:xfrm>
          <a:prstGeom prst="rect">
            <a:avLst/>
          </a:prstGeom>
        </p:spPr>
        <p:txBody>
          <a:bodyPr lIns="0" rIns="0" anchor="b" anchorCtr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For professional clients / qualified investors only</a:t>
            </a:r>
            <a:endParaRPr lang="en-US"/>
          </a:p>
        </p:txBody>
      </p:sp>
      <p:pic>
        <p:nvPicPr>
          <p:cNvPr id="12" name="Picture 11" descr="N:\DATA\Global Sales and Marketing\MIG Presentations\Images\Corporate Logos\BlackRock® Logo (2011) DO NOT USE\BR_emf\BlackRock®_Printed_1000Pix.em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" y="850392"/>
            <a:ext cx="1692000" cy="247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4703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N:\DATA\Global Sales and Marketing\MIG Presentations\Images\Corporate Logos\BlackRock® Logo (2011) DO NOT USE\BR_emf\BlackRock®_Printed_1000Pix.em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86" y="6588341"/>
            <a:ext cx="1050525" cy="153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5"/>
          <p:cNvSpPr txBox="1">
            <a:spLocks/>
          </p:cNvSpPr>
          <p:nvPr/>
        </p:nvSpPr>
        <p:spPr>
          <a:xfrm>
            <a:off x="8345456" y="6525927"/>
            <a:ext cx="55813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/>
            </a:defPPr>
            <a:lvl1pPr marL="0" algn="r" defTabSz="914400" rtl="0" eaLnBrk="1" latinLnBrk="0" hangingPunct="1">
              <a:defRPr sz="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62ABCE7-4F90-4141-BD08-6BF914717718}" type="slidenum">
              <a:rPr/>
              <a:pPr/>
              <a:t>‹#›</a:t>
            </a:fld>
            <a:endParaRPr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-9525" y="6439633"/>
            <a:ext cx="9151200" cy="0"/>
          </a:xfrm>
          <a:prstGeom prst="line">
            <a:avLst/>
          </a:prstGeom>
          <a:ln w="9525">
            <a:solidFill>
              <a:srgbClr val="7E80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531ADF-2191-45C5-9D71-08764BF86A6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For professional clients / qualified investors only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9335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31ADF-2191-45C5-9D71-08764BF86A6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For professional clients / qualified investors only</a:t>
            </a:r>
            <a:endParaRPr lang="en-GB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1" hasCustomPrompt="1"/>
          </p:nvPr>
        </p:nvSpPr>
        <p:spPr>
          <a:xfrm>
            <a:off x="315162" y="1090285"/>
            <a:ext cx="8493876" cy="4929515"/>
          </a:xfrm>
        </p:spPr>
        <p:txBody>
          <a:bodyPr/>
          <a:lstStyle>
            <a:lvl1pPr marL="361950" indent="-361950">
              <a:buFont typeface="+mj-lt"/>
              <a:buAutoNum type="arabicPeriod"/>
              <a:defRPr baseline="0"/>
            </a:lvl1pPr>
          </a:lstStyle>
          <a:p>
            <a:pPr lvl="0"/>
            <a:r>
              <a:rPr dirty="0"/>
              <a:t>Click to </a:t>
            </a:r>
            <a:r>
              <a:rPr lang="en-GB" dirty="0" smtClean="0"/>
              <a:t>add text (14pt Bold) – each line has automatic numbering on this Table of Contents layout.</a:t>
            </a:r>
            <a:endParaRPr dirty="0"/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9128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lianc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31ADF-2191-45C5-9D71-08764BF86A6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For professional clients / qualified investors only</a:t>
            </a:r>
            <a:endParaRPr lang="en-GB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1" hasCustomPrompt="1"/>
          </p:nvPr>
        </p:nvSpPr>
        <p:spPr>
          <a:xfrm>
            <a:off x="315560" y="1082675"/>
            <a:ext cx="8493478" cy="4846727"/>
          </a:xfrm>
        </p:spPr>
        <p:txBody>
          <a:bodyPr>
            <a:noAutofit/>
          </a:bodyPr>
          <a:lstStyle>
            <a:lvl1pPr>
              <a:defRPr sz="800" b="0" baseline="0"/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GB" dirty="0" smtClean="0"/>
              <a:t>Click to add text – (8pt Bold ). To apply bullets go to the increase / decrease list level button on the home tab.</a:t>
            </a:r>
          </a:p>
          <a:p>
            <a:pPr lvl="1"/>
            <a:r>
              <a:rPr dirty="0" smtClean="0"/>
              <a:t>Second </a:t>
            </a:r>
            <a:r>
              <a:rPr dirty="0"/>
              <a:t>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9128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531ADF-2191-45C5-9D71-08764BF86A6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For professional clients / qualified investors only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15162" y="1090295"/>
            <a:ext cx="8508163" cy="4937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5162" y="149369"/>
            <a:ext cx="8493876" cy="60317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3822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C0531ADF-2191-45C5-9D71-08764BF86A6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smtClean="0"/>
              <a:t>For professional clients / qualified investors only</a:t>
            </a:r>
            <a:endParaRPr lang="en-GB" dirty="0"/>
          </a:p>
        </p:txBody>
      </p:sp>
      <p:sp>
        <p:nvSpPr>
          <p:cNvPr id="15" name="Content Placeholder 2"/>
          <p:cNvSpPr>
            <a:spLocks noGrp="1"/>
          </p:cNvSpPr>
          <p:nvPr>
            <p:ph sz="quarter" idx="16" hasCustomPrompt="1"/>
          </p:nvPr>
        </p:nvSpPr>
        <p:spPr>
          <a:xfrm>
            <a:off x="4741863" y="1085851"/>
            <a:ext cx="4071938" cy="4933949"/>
          </a:xfrm>
        </p:spPr>
        <p:txBody>
          <a:bodyPr/>
          <a:lstStyle/>
          <a:p>
            <a:pPr lvl="0"/>
            <a:r>
              <a:rPr lang="en-GB" dirty="0" smtClean="0"/>
              <a:t>Click to add text – (14pt Bold ). To apply bullets go to the increase / decrease list level button on the home tab.</a:t>
            </a:r>
          </a:p>
          <a:p>
            <a:pPr lvl="1"/>
            <a:r>
              <a:rPr dirty="0" smtClean="0"/>
              <a:t>Second </a:t>
            </a:r>
            <a:r>
              <a:rPr dirty="0"/>
              <a:t>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sz="quarter" idx="15" hasCustomPrompt="1"/>
          </p:nvPr>
        </p:nvSpPr>
        <p:spPr>
          <a:xfrm>
            <a:off x="315162" y="1085851"/>
            <a:ext cx="4071938" cy="4933949"/>
          </a:xfrm>
        </p:spPr>
        <p:txBody>
          <a:bodyPr/>
          <a:lstStyle/>
          <a:p>
            <a:pPr lvl="0"/>
            <a:r>
              <a:rPr lang="en-GB" dirty="0" smtClean="0"/>
              <a:t>Click to add text – (14pt Bold ). To apply bullets go to the increase / decrease list level button on the home tab.</a:t>
            </a:r>
          </a:p>
          <a:p>
            <a:pPr lvl="1"/>
            <a:r>
              <a:rPr dirty="0" smtClean="0"/>
              <a:t>Second </a:t>
            </a:r>
            <a:r>
              <a:rPr dirty="0"/>
              <a:t>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5162" y="149369"/>
            <a:ext cx="8493876" cy="60317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6659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/ 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733426" y="1895475"/>
            <a:ext cx="7662862" cy="41243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smtClean="0"/>
              <a:t>Click on the icon to insert content</a:t>
            </a:r>
            <a:endParaRPr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15162" y="1082675"/>
            <a:ext cx="8482013" cy="324000"/>
          </a:xfrm>
          <a:solidFill>
            <a:srgbClr val="CFD4D8"/>
          </a:solidFill>
        </p:spPr>
        <p:txBody>
          <a:bodyPr lIns="90000" tIns="36000" rIns="90000" bIns="36000" anchor="ctr" anchorCtr="0"/>
          <a:lstStyle>
            <a:lvl1pPr>
              <a:defRPr baseline="0"/>
            </a:lvl1pPr>
          </a:lstStyle>
          <a:p>
            <a:pPr lvl="0"/>
            <a:r>
              <a:rPr lang="en-GB" dirty="0" smtClean="0"/>
              <a:t>Enter your c</a:t>
            </a:r>
            <a:r>
              <a:rPr dirty="0" smtClean="0"/>
              <a:t>hart </a:t>
            </a:r>
            <a:r>
              <a:rPr dirty="0"/>
              <a:t>/ </a:t>
            </a:r>
            <a:r>
              <a:rPr lang="en-GB" dirty="0" smtClean="0"/>
              <a:t>t</a:t>
            </a:r>
            <a:r>
              <a:rPr dirty="0" smtClean="0"/>
              <a:t>able </a:t>
            </a:r>
            <a:r>
              <a:rPr lang="en-GB" dirty="0" smtClean="0"/>
              <a:t>title here (14pt Bold)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0531ADF-2191-45C5-9D71-08764BF86A6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5162" y="149369"/>
            <a:ext cx="8493876" cy="60317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smtClean="0"/>
              <a:t>For professional clients / qualified investors only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4223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Chart /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C0531ADF-2191-45C5-9D71-08764BF86A6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r>
              <a:rPr lang="en-US" smtClean="0"/>
              <a:t>For professional clients / qualified investors only</a:t>
            </a:r>
            <a:endParaRPr lang="en-GB" dirty="0"/>
          </a:p>
        </p:txBody>
      </p:sp>
      <p:sp>
        <p:nvSpPr>
          <p:cNvPr id="10" name="source 2"/>
          <p:cNvSpPr>
            <a:spLocks noGrp="1"/>
          </p:cNvSpPr>
          <p:nvPr>
            <p:ph type="body" sz="quarter" idx="17" hasCustomPrompt="1"/>
          </p:nvPr>
        </p:nvSpPr>
        <p:spPr>
          <a:xfrm>
            <a:off x="4737100" y="6206090"/>
            <a:ext cx="4068000" cy="110800"/>
          </a:xfrm>
        </p:spPr>
        <p:txBody>
          <a:bodyPr anchor="b" anchorCtr="0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800" b="0"/>
            </a:lvl1pPr>
          </a:lstStyle>
          <a:p>
            <a:pPr lvl="0"/>
            <a:r>
              <a:rPr dirty="0"/>
              <a:t>Insert source </a:t>
            </a:r>
            <a:r>
              <a:rPr lang="en-GB" dirty="0" smtClean="0"/>
              <a:t>or footnote </a:t>
            </a:r>
            <a:r>
              <a:rPr dirty="0" smtClean="0"/>
              <a:t>text </a:t>
            </a:r>
            <a:r>
              <a:rPr dirty="0"/>
              <a:t>here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quarter" idx="16" hasCustomPrompt="1"/>
          </p:nvPr>
        </p:nvSpPr>
        <p:spPr>
          <a:xfrm>
            <a:off x="4741863" y="1547178"/>
            <a:ext cx="4067175" cy="4472621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GB" dirty="0" smtClean="0"/>
              <a:t>Click on the icon to insert content</a:t>
            </a:r>
            <a:endParaRPr lang="en-GB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4746625" y="1083600"/>
            <a:ext cx="4050000" cy="324000"/>
          </a:xfrm>
          <a:solidFill>
            <a:srgbClr val="CFD4D8"/>
          </a:solidFill>
        </p:spPr>
        <p:txBody>
          <a:bodyPr lIns="90000" tIns="36000" rIns="90000" bIns="36000" anchor="ctr" anchorCtr="0"/>
          <a:lstStyle>
            <a:lvl1pPr>
              <a:defRPr sz="1200" baseline="0"/>
            </a:lvl1pPr>
          </a:lstStyle>
          <a:p>
            <a:pPr lvl="0"/>
            <a:r>
              <a:rPr lang="en-GB" dirty="0" smtClean="0"/>
              <a:t>Enter your chart / table title here (12pt Bold)</a:t>
            </a:r>
            <a:endParaRPr lang="en-GB" dirty="0"/>
          </a:p>
        </p:txBody>
      </p:sp>
      <p:sp>
        <p:nvSpPr>
          <p:cNvPr id="13" name="Content Placeholder 1"/>
          <p:cNvSpPr>
            <a:spLocks noGrp="1"/>
          </p:cNvSpPr>
          <p:nvPr>
            <p:ph sz="quarter" idx="15" hasCustomPrompt="1"/>
          </p:nvPr>
        </p:nvSpPr>
        <p:spPr>
          <a:xfrm>
            <a:off x="315162" y="1085851"/>
            <a:ext cx="4071938" cy="4924568"/>
          </a:xfrm>
        </p:spPr>
        <p:txBody>
          <a:bodyPr/>
          <a:lstStyle/>
          <a:p>
            <a:pPr lvl="0"/>
            <a:r>
              <a:rPr lang="en-GB" dirty="0" smtClean="0"/>
              <a:t>Click to add text – (14pt Bold ). To apply bullets go to the increase / decrease list level button on the home tab.</a:t>
            </a:r>
          </a:p>
          <a:p>
            <a:pPr lvl="1"/>
            <a:r>
              <a:rPr dirty="0" smtClean="0"/>
              <a:t>Second </a:t>
            </a:r>
            <a:r>
              <a:rPr dirty="0"/>
              <a:t>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5162" y="149369"/>
            <a:ext cx="8493876" cy="60317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82223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hart /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C0531ADF-2191-45C5-9D71-08764BF86A6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r>
              <a:rPr lang="en-US" smtClean="0"/>
              <a:t>For professional clients / qualified investors only</a:t>
            </a:r>
            <a:endParaRPr lang="en-GB" dirty="0"/>
          </a:p>
        </p:txBody>
      </p:sp>
      <p:sp>
        <p:nvSpPr>
          <p:cNvPr id="11" name="source 3"/>
          <p:cNvSpPr>
            <a:spLocks noGrp="1"/>
          </p:cNvSpPr>
          <p:nvPr>
            <p:ph type="body" sz="quarter" idx="17" hasCustomPrompt="1"/>
          </p:nvPr>
        </p:nvSpPr>
        <p:spPr>
          <a:xfrm>
            <a:off x="4737100" y="6206090"/>
            <a:ext cx="4068000" cy="110800"/>
          </a:xfrm>
        </p:spPr>
        <p:txBody>
          <a:bodyPr anchor="b" anchorCtr="0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800" b="0"/>
            </a:lvl1pPr>
          </a:lstStyle>
          <a:p>
            <a:pPr lvl="0"/>
            <a:r>
              <a:rPr dirty="0"/>
              <a:t>Insert source </a:t>
            </a:r>
            <a:r>
              <a:rPr lang="en-GB" dirty="0" smtClean="0"/>
              <a:t>or footnote </a:t>
            </a:r>
            <a:r>
              <a:rPr dirty="0" smtClean="0"/>
              <a:t>text </a:t>
            </a:r>
            <a:r>
              <a:rPr dirty="0"/>
              <a:t>here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quarter" idx="16" hasCustomPrompt="1"/>
          </p:nvPr>
        </p:nvSpPr>
        <p:spPr>
          <a:xfrm>
            <a:off x="4741863" y="1547178"/>
            <a:ext cx="4067175" cy="4472621"/>
          </a:xfrm>
        </p:spPr>
        <p:txBody>
          <a:bodyPr/>
          <a:lstStyle>
            <a:lvl1pPr>
              <a:defRPr sz="1200"/>
            </a:lvl1pPr>
          </a:lstStyle>
          <a:p>
            <a:pPr lvl="0"/>
            <a:r>
              <a:rPr lang="en-GB" dirty="0" smtClean="0"/>
              <a:t>Click on the icon to insert content</a:t>
            </a:r>
            <a:endParaRPr lang="en-GB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33" hasCustomPrompt="1"/>
          </p:nvPr>
        </p:nvSpPr>
        <p:spPr>
          <a:xfrm>
            <a:off x="4746625" y="1083600"/>
            <a:ext cx="4050000" cy="324000"/>
          </a:xfrm>
          <a:solidFill>
            <a:srgbClr val="CFD4D8"/>
          </a:solidFill>
        </p:spPr>
        <p:txBody>
          <a:bodyPr lIns="90000" tIns="36000" rIns="90000" bIns="36000" anchor="ctr" anchorCtr="0"/>
          <a:lstStyle>
            <a:lvl1pPr>
              <a:defRPr sz="1200" baseline="0"/>
            </a:lvl1pPr>
          </a:lstStyle>
          <a:p>
            <a:pPr lvl="0"/>
            <a:r>
              <a:rPr lang="en-GB" dirty="0" smtClean="0"/>
              <a:t>Enter your chart / table title here (12pt Bold)</a:t>
            </a:r>
            <a:endParaRPr lang="en-GB" dirty="0"/>
          </a:p>
        </p:txBody>
      </p:sp>
      <p:sp>
        <p:nvSpPr>
          <p:cNvPr id="12" name="source 2"/>
          <p:cNvSpPr>
            <a:spLocks noGrp="1"/>
          </p:cNvSpPr>
          <p:nvPr>
            <p:ph type="body" sz="quarter" idx="12" hasCustomPrompt="1"/>
          </p:nvPr>
        </p:nvSpPr>
        <p:spPr>
          <a:xfrm>
            <a:off x="314236" y="6206090"/>
            <a:ext cx="4068000" cy="110800"/>
          </a:xfrm>
        </p:spPr>
        <p:txBody>
          <a:bodyPr anchor="b" anchorCtr="0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800" b="0"/>
            </a:lvl1pPr>
          </a:lstStyle>
          <a:p>
            <a:pPr lvl="0"/>
            <a:r>
              <a:rPr dirty="0"/>
              <a:t>Insert source </a:t>
            </a:r>
            <a:r>
              <a:rPr lang="en-GB" dirty="0" smtClean="0"/>
              <a:t>or footnote </a:t>
            </a:r>
            <a:r>
              <a:rPr dirty="0" smtClean="0"/>
              <a:t>text </a:t>
            </a:r>
            <a:r>
              <a:rPr dirty="0"/>
              <a:t>here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quarter" idx="15" hasCustomPrompt="1"/>
          </p:nvPr>
        </p:nvSpPr>
        <p:spPr>
          <a:xfrm>
            <a:off x="315162" y="1547177"/>
            <a:ext cx="4071938" cy="4463241"/>
          </a:xfrm>
        </p:spPr>
        <p:txBody>
          <a:bodyPr vert="horz" lIns="0" tIns="0" rIns="0" bIns="0" rtlCol="0">
            <a:noAutofit/>
          </a:bodyPr>
          <a:lstStyle>
            <a:lvl1pPr>
              <a:defRPr lang="en-GB" sz="1200" dirty="0" smtClean="0"/>
            </a:lvl1pPr>
            <a:lvl2pPr>
              <a:defRPr dirty="0"/>
            </a:lvl2pPr>
            <a:lvl3pPr>
              <a:defRPr dirty="0"/>
            </a:lvl3pPr>
            <a:lvl4pPr>
              <a:defRPr dirty="0"/>
            </a:lvl4pPr>
            <a:lvl5pPr>
              <a:defRPr dirty="0"/>
            </a:lvl5pPr>
          </a:lstStyle>
          <a:p>
            <a:pPr lvl="0"/>
            <a:r>
              <a:rPr lang="en-GB" dirty="0" smtClean="0"/>
              <a:t>Click to add text – (14pt Bold ). To apply bullets go to the increase / decrease list level button on the home tab.</a:t>
            </a:r>
          </a:p>
          <a:p>
            <a:pPr lvl="1"/>
            <a:r>
              <a:rPr dirty="0" smtClean="0"/>
              <a:t>Second </a:t>
            </a:r>
            <a:r>
              <a:rPr dirty="0"/>
              <a:t>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315162" y="1083600"/>
            <a:ext cx="4050000" cy="324000"/>
          </a:xfrm>
          <a:solidFill>
            <a:srgbClr val="CFD4D8"/>
          </a:solidFill>
        </p:spPr>
        <p:txBody>
          <a:bodyPr lIns="90000" tIns="36000" rIns="90000" bIns="36000" anchor="ctr" anchorCtr="0"/>
          <a:lstStyle>
            <a:lvl1pPr>
              <a:defRPr sz="1200" baseline="0"/>
            </a:lvl1pPr>
          </a:lstStyle>
          <a:p>
            <a:pPr lvl="0"/>
            <a:r>
              <a:rPr lang="en-GB" dirty="0" smtClean="0"/>
              <a:t>Enter your chart / table title here (12pt Bold)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5162" y="149369"/>
            <a:ext cx="8493876" cy="60317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41058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C0531ADF-2191-45C5-9D71-08764BF86A6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42"/>
          </p:nvPr>
        </p:nvSpPr>
        <p:spPr/>
        <p:txBody>
          <a:bodyPr/>
          <a:lstStyle/>
          <a:p>
            <a:r>
              <a:rPr lang="en-US" smtClean="0"/>
              <a:t>For professional clients / qualified investors only</a:t>
            </a:r>
            <a:endParaRPr lang="en-GB" dirty="0"/>
          </a:p>
        </p:txBody>
      </p:sp>
      <p:sp>
        <p:nvSpPr>
          <p:cNvPr id="23" name="source 4"/>
          <p:cNvSpPr>
            <a:spLocks noGrp="1"/>
          </p:cNvSpPr>
          <p:nvPr>
            <p:ph type="body" sz="quarter" idx="17" hasCustomPrompt="1"/>
          </p:nvPr>
        </p:nvSpPr>
        <p:spPr>
          <a:xfrm>
            <a:off x="4737100" y="6206090"/>
            <a:ext cx="4068000" cy="110800"/>
          </a:xfrm>
        </p:spPr>
        <p:txBody>
          <a:bodyPr anchor="b" anchorCtr="0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800" b="0"/>
            </a:lvl1pPr>
          </a:lstStyle>
          <a:p>
            <a:pPr lvl="0"/>
            <a:r>
              <a:rPr dirty="0"/>
              <a:t>Insert source </a:t>
            </a:r>
            <a:r>
              <a:rPr lang="en-GB" dirty="0" smtClean="0"/>
              <a:t>or footnote </a:t>
            </a:r>
            <a:r>
              <a:rPr dirty="0" smtClean="0"/>
              <a:t>text </a:t>
            </a:r>
            <a:r>
              <a:rPr dirty="0"/>
              <a:t>here</a:t>
            </a:r>
          </a:p>
        </p:txBody>
      </p:sp>
      <p:sp>
        <p:nvSpPr>
          <p:cNvPr id="42" name="Content Placeholder 4"/>
          <p:cNvSpPr>
            <a:spLocks noGrp="1"/>
          </p:cNvSpPr>
          <p:nvPr>
            <p:ph sz="quarter" idx="40" hasCustomPrompt="1"/>
          </p:nvPr>
        </p:nvSpPr>
        <p:spPr>
          <a:xfrm>
            <a:off x="4737100" y="4225023"/>
            <a:ext cx="4071938" cy="1796365"/>
          </a:xfrm>
        </p:spPr>
        <p:txBody>
          <a:bodyPr/>
          <a:lstStyle>
            <a:lvl1pPr>
              <a:defRPr sz="1200" b="0" baseline="0"/>
            </a:lvl1pPr>
          </a:lstStyle>
          <a:p>
            <a:pPr lvl="0"/>
            <a:r>
              <a:rPr lang="en-GB" dirty="0" smtClean="0"/>
              <a:t>Click on the icon to insert content</a:t>
            </a:r>
            <a:endParaRPr lang="en-GB" dirty="0"/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39" hasCustomPrompt="1"/>
          </p:nvPr>
        </p:nvSpPr>
        <p:spPr>
          <a:xfrm>
            <a:off x="4744720" y="3766323"/>
            <a:ext cx="4050000" cy="324000"/>
          </a:xfrm>
          <a:solidFill>
            <a:srgbClr val="CFD4D8"/>
          </a:solidFill>
        </p:spPr>
        <p:txBody>
          <a:bodyPr lIns="90000" tIns="36000" rIns="90000" bIns="36000" anchor="ctr" anchorCtr="0"/>
          <a:lstStyle>
            <a:lvl1pPr>
              <a:defRPr sz="1200" baseline="0"/>
            </a:lvl1pPr>
          </a:lstStyle>
          <a:p>
            <a:pPr lvl="0"/>
            <a:r>
              <a:rPr lang="en-GB" dirty="0" smtClean="0"/>
              <a:t>Enter your chart / table title here (12pt Bold)</a:t>
            </a:r>
            <a:endParaRPr lang="en-GB" dirty="0"/>
          </a:p>
        </p:txBody>
      </p:sp>
      <p:sp>
        <p:nvSpPr>
          <p:cNvPr id="21" name="source 3"/>
          <p:cNvSpPr>
            <a:spLocks noGrp="1"/>
          </p:cNvSpPr>
          <p:nvPr>
            <p:ph type="body" sz="quarter" idx="12" hasCustomPrompt="1"/>
          </p:nvPr>
        </p:nvSpPr>
        <p:spPr>
          <a:xfrm>
            <a:off x="314236" y="6206090"/>
            <a:ext cx="4068000" cy="110800"/>
          </a:xfrm>
        </p:spPr>
        <p:txBody>
          <a:bodyPr anchor="b" anchorCtr="0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800" b="0"/>
            </a:lvl1pPr>
          </a:lstStyle>
          <a:p>
            <a:pPr lvl="0"/>
            <a:r>
              <a:rPr dirty="0"/>
              <a:t>Insert source </a:t>
            </a:r>
            <a:r>
              <a:rPr lang="en-GB" dirty="0" smtClean="0"/>
              <a:t>or footnote </a:t>
            </a:r>
            <a:r>
              <a:rPr dirty="0" smtClean="0"/>
              <a:t>text </a:t>
            </a:r>
            <a:r>
              <a:rPr dirty="0"/>
              <a:t>here</a:t>
            </a:r>
          </a:p>
        </p:txBody>
      </p:sp>
      <p:sp>
        <p:nvSpPr>
          <p:cNvPr id="39" name="Content Placeholder 3"/>
          <p:cNvSpPr>
            <a:spLocks noGrp="1"/>
          </p:cNvSpPr>
          <p:nvPr>
            <p:ph sz="quarter" idx="37" hasCustomPrompt="1"/>
          </p:nvPr>
        </p:nvSpPr>
        <p:spPr>
          <a:xfrm>
            <a:off x="314236" y="4225023"/>
            <a:ext cx="4071938" cy="1796365"/>
          </a:xfrm>
        </p:spPr>
        <p:txBody>
          <a:bodyPr/>
          <a:lstStyle>
            <a:lvl1pPr>
              <a:defRPr sz="1200" b="0" baseline="0"/>
            </a:lvl1pPr>
          </a:lstStyle>
          <a:p>
            <a:pPr lvl="0"/>
            <a:r>
              <a:rPr lang="en-GB" dirty="0" smtClean="0"/>
              <a:t>Click on the icon to insert content</a:t>
            </a:r>
            <a:endParaRPr lang="en-GB" dirty="0"/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36" hasCustomPrompt="1"/>
          </p:nvPr>
        </p:nvSpPr>
        <p:spPr>
          <a:xfrm>
            <a:off x="314236" y="3766323"/>
            <a:ext cx="4050000" cy="324000"/>
          </a:xfrm>
          <a:solidFill>
            <a:srgbClr val="CFD4D8"/>
          </a:solidFill>
        </p:spPr>
        <p:txBody>
          <a:bodyPr lIns="90000" tIns="36000" rIns="90000" bIns="36000" anchor="ctr" anchorCtr="0"/>
          <a:lstStyle>
            <a:lvl1pPr>
              <a:defRPr sz="1200" baseline="0"/>
            </a:lvl1pPr>
          </a:lstStyle>
          <a:p>
            <a:pPr lvl="0"/>
            <a:r>
              <a:rPr lang="en-GB" dirty="0" smtClean="0"/>
              <a:t>Enter your chart / table title here (12pt Bold)</a:t>
            </a:r>
            <a:endParaRPr lang="en-GB" dirty="0"/>
          </a:p>
        </p:txBody>
      </p:sp>
      <p:sp>
        <p:nvSpPr>
          <p:cNvPr id="18" name="source 2"/>
          <p:cNvSpPr>
            <a:spLocks noGrp="1"/>
          </p:cNvSpPr>
          <p:nvPr>
            <p:ph type="body" sz="quarter" idx="32" hasCustomPrompt="1"/>
          </p:nvPr>
        </p:nvSpPr>
        <p:spPr>
          <a:xfrm>
            <a:off x="4737100" y="3514682"/>
            <a:ext cx="4078377" cy="110800"/>
          </a:xfrm>
        </p:spPr>
        <p:txBody>
          <a:bodyPr anchor="b" anchorCtr="0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800" b="0"/>
            </a:lvl1pPr>
          </a:lstStyle>
          <a:p>
            <a:pPr lvl="0"/>
            <a:r>
              <a:rPr lang="en-GB" dirty="0" smtClean="0"/>
              <a:t>Insert source or footnote text here</a:t>
            </a:r>
            <a:endParaRPr lang="en-GB" dirty="0"/>
          </a:p>
        </p:txBody>
      </p:sp>
      <p:sp>
        <p:nvSpPr>
          <p:cNvPr id="20" name="Content Placeholder 2"/>
          <p:cNvSpPr>
            <a:spLocks noGrp="1"/>
          </p:cNvSpPr>
          <p:nvPr>
            <p:ph sz="quarter" idx="34" hasCustomPrompt="1"/>
          </p:nvPr>
        </p:nvSpPr>
        <p:spPr>
          <a:xfrm>
            <a:off x="4737100" y="1539557"/>
            <a:ext cx="4071938" cy="1796400"/>
          </a:xfrm>
        </p:spPr>
        <p:txBody>
          <a:bodyPr/>
          <a:lstStyle>
            <a:lvl1pPr>
              <a:defRPr sz="1200" b="0" baseline="0"/>
            </a:lvl1pPr>
          </a:lstStyle>
          <a:p>
            <a:pPr lvl="0"/>
            <a:r>
              <a:rPr lang="en-GB" dirty="0" smtClean="0"/>
              <a:t>Click on the icon to insert content</a:t>
            </a:r>
            <a:endParaRPr lang="en-GB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4744720" y="1083600"/>
            <a:ext cx="4050000" cy="324000"/>
          </a:xfrm>
          <a:solidFill>
            <a:srgbClr val="CFD4D8"/>
          </a:solidFill>
        </p:spPr>
        <p:txBody>
          <a:bodyPr lIns="90000" tIns="36000" rIns="90000" bIns="36000" anchor="ctr" anchorCtr="0"/>
          <a:lstStyle>
            <a:lvl1pPr>
              <a:defRPr sz="1200" baseline="0"/>
            </a:lvl1pPr>
          </a:lstStyle>
          <a:p>
            <a:pPr lvl="0"/>
            <a:r>
              <a:rPr lang="en-GB" dirty="0" smtClean="0"/>
              <a:t>Enter your chart / table title here (12pt Bold)</a:t>
            </a:r>
            <a:endParaRPr lang="en-GB" dirty="0"/>
          </a:p>
        </p:txBody>
      </p:sp>
      <p:sp>
        <p:nvSpPr>
          <p:cNvPr id="15" name="source 1"/>
          <p:cNvSpPr>
            <a:spLocks noGrp="1"/>
          </p:cNvSpPr>
          <p:nvPr>
            <p:ph type="body" sz="quarter" idx="16" hasCustomPrompt="1"/>
          </p:nvPr>
        </p:nvSpPr>
        <p:spPr>
          <a:xfrm>
            <a:off x="314236" y="3514682"/>
            <a:ext cx="4078377" cy="110800"/>
          </a:xfrm>
        </p:spPr>
        <p:txBody>
          <a:bodyPr anchor="b" anchorCtr="0"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800" b="0"/>
            </a:lvl1pPr>
          </a:lstStyle>
          <a:p>
            <a:pPr lvl="0"/>
            <a:r>
              <a:rPr lang="en-GB" dirty="0" smtClean="0"/>
              <a:t>Insert source or footnote text here</a:t>
            </a:r>
            <a:endParaRPr lang="en-GB" dirty="0"/>
          </a:p>
        </p:txBody>
      </p:sp>
      <p:sp>
        <p:nvSpPr>
          <p:cNvPr id="5" name="Content Placeholder 1"/>
          <p:cNvSpPr>
            <a:spLocks noGrp="1"/>
          </p:cNvSpPr>
          <p:nvPr>
            <p:ph sz="quarter" idx="24" hasCustomPrompt="1"/>
          </p:nvPr>
        </p:nvSpPr>
        <p:spPr>
          <a:xfrm>
            <a:off x="314236" y="1539557"/>
            <a:ext cx="4071938" cy="1796400"/>
          </a:xfrm>
        </p:spPr>
        <p:txBody>
          <a:bodyPr/>
          <a:lstStyle>
            <a:lvl1pPr>
              <a:defRPr sz="1200" b="0" baseline="0"/>
            </a:lvl1pPr>
          </a:lstStyle>
          <a:p>
            <a:pPr lvl="0"/>
            <a:r>
              <a:rPr lang="en-GB" dirty="0" smtClean="0"/>
              <a:t>Click on the icon to insert content</a:t>
            </a:r>
            <a:endParaRPr lang="en-GB" dirty="0"/>
          </a:p>
        </p:txBody>
      </p:sp>
      <p:sp>
        <p:nvSpPr>
          <p:cNvPr id="22" name="Text Placeholder 1"/>
          <p:cNvSpPr>
            <a:spLocks noGrp="1"/>
          </p:cNvSpPr>
          <p:nvPr>
            <p:ph type="body" sz="quarter" idx="23" hasCustomPrompt="1"/>
          </p:nvPr>
        </p:nvSpPr>
        <p:spPr>
          <a:xfrm>
            <a:off x="314236" y="1083600"/>
            <a:ext cx="4050000" cy="324000"/>
          </a:xfrm>
          <a:solidFill>
            <a:srgbClr val="CFD4D8"/>
          </a:solidFill>
        </p:spPr>
        <p:txBody>
          <a:bodyPr lIns="90000" tIns="36000" rIns="90000" bIns="36000" anchor="ctr" anchorCtr="0"/>
          <a:lstStyle>
            <a:lvl1pPr>
              <a:defRPr sz="1200" baseline="0"/>
            </a:lvl1pPr>
          </a:lstStyle>
          <a:p>
            <a:pPr lvl="0"/>
            <a:r>
              <a:rPr lang="en-GB" dirty="0" smtClean="0"/>
              <a:t>Enter your chart / table title here (12pt Bold)</a:t>
            </a:r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5162" y="149369"/>
            <a:ext cx="8493876" cy="60317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1579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C0531ADF-2191-45C5-9D71-08764BF86A6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For professional clients / qualified investors only</a:t>
            </a:r>
            <a:endParaRPr lang="en-GB" dirty="0"/>
          </a:p>
        </p:txBody>
      </p:sp>
      <p:sp>
        <p:nvSpPr>
          <p:cNvPr id="5" name="source 2"/>
          <p:cNvSpPr>
            <a:spLocks noGrp="1"/>
          </p:cNvSpPr>
          <p:nvPr>
            <p:ph type="body" sz="quarter" idx="12" hasCustomPrompt="1"/>
          </p:nvPr>
        </p:nvSpPr>
        <p:spPr>
          <a:xfrm>
            <a:off x="314235" y="6210300"/>
            <a:ext cx="8506787" cy="106590"/>
          </a:xfrm>
        </p:spPr>
        <p:txBody>
          <a:bodyPr anchor="b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800" b="0"/>
            </a:lvl1pPr>
          </a:lstStyle>
          <a:p>
            <a:pPr lvl="0"/>
            <a:r>
              <a:rPr dirty="0"/>
              <a:t>Insert source </a:t>
            </a:r>
            <a:r>
              <a:rPr lang="en-GB" dirty="0" smtClean="0"/>
              <a:t>or footnote </a:t>
            </a:r>
            <a:r>
              <a:rPr dirty="0" smtClean="0"/>
              <a:t>text </a:t>
            </a:r>
            <a:r>
              <a:rPr dirty="0"/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49525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6367" y="2983196"/>
            <a:ext cx="6970822" cy="556929"/>
          </a:xfrm>
          <a:ln>
            <a:noFill/>
          </a:ln>
        </p:spPr>
        <p:txBody>
          <a:bodyPr lIns="0" tIns="0" rIns="0" bIns="0" anchor="b" anchorCtr="0"/>
          <a:lstStyle>
            <a:lvl1pPr algn="l" defTabSz="914400" rtl="0" eaLnBrk="1" latinLnBrk="0" hangingPunct="1">
              <a:spcBef>
                <a:spcPct val="0"/>
              </a:spcBef>
              <a:buNone/>
              <a:defRPr sz="2400" b="0" kern="1200" baseline="0">
                <a:solidFill>
                  <a:schemeClr val="accent2"/>
                </a:solidFill>
                <a:latin typeface="+mj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 dirty="0" smtClean="0"/>
              <a:t>Divider title here – sentence case (24pt)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02641" y="3712081"/>
            <a:ext cx="6983983" cy="4445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buNone/>
              <a:defRPr kumimoji="0" sz="1600" b="0" i="0" u="none" strike="noStrike" kern="1200" cap="none" spc="0" normalizeH="0" baseline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SzTx/>
              <a:buFont typeface="Arial" pitchFamily="34" charset="0"/>
              <a:buNone/>
              <a:tabLst/>
            </a:pPr>
            <a:r>
              <a:rPr lang="en-GB" dirty="0" smtClean="0"/>
              <a:t>Subtitle here if required (16pt)</a:t>
            </a:r>
            <a:endParaRPr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317499" y="3581400"/>
            <a:ext cx="6553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319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8456102" y="6591242"/>
            <a:ext cx="364921" cy="22274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fld id="{C0531ADF-2191-45C5-9D71-08764BF86A6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501507" y="6593667"/>
            <a:ext cx="6134100" cy="219709"/>
          </a:xfrm>
          <a:prstGeom prst="rect">
            <a:avLst/>
          </a:prstGeom>
        </p:spPr>
        <p:txBody>
          <a:bodyPr/>
          <a:lstStyle>
            <a:lvl1pPr algn="ctr">
              <a:defRPr sz="8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For professional clients / qualified investors only</a:t>
            </a:r>
            <a:endParaRPr lang="en-GB" dirty="0"/>
          </a:p>
        </p:txBody>
      </p:sp>
      <p:pic>
        <p:nvPicPr>
          <p:cNvPr id="25" name="BlackRock logo" descr="N:\DATA\Global Sales and Marketing\MIG Presentations\Images\Corporate Logos\BlackRock® Logo (2011) DO NOT USE\BR_emf\BlackRock®_Printed_1000Pix.emf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86" y="6588341"/>
            <a:ext cx="1050525" cy="153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/>
          <p:cNvCxnSpPr/>
          <p:nvPr/>
        </p:nvCxnSpPr>
        <p:spPr>
          <a:xfrm>
            <a:off x="-9525" y="6439633"/>
            <a:ext cx="9151200" cy="0"/>
          </a:xfrm>
          <a:prstGeom prst="line">
            <a:avLst/>
          </a:prstGeom>
          <a:ln w="9525">
            <a:solidFill>
              <a:srgbClr val="7E80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15162" y="1087211"/>
            <a:ext cx="8496593" cy="492157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0" y="-4706"/>
            <a:ext cx="9146423" cy="875539"/>
          </a:xfrm>
          <a:prstGeom prst="rect">
            <a:avLst/>
          </a:prstGeom>
          <a:solidFill>
            <a:srgbClr val="CFD4D8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5162" y="149369"/>
            <a:ext cx="8493876" cy="603179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9439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3" r:id="rId1"/>
    <p:sldLayoutId id="2147484020" r:id="rId2"/>
    <p:sldLayoutId id="2147484024" r:id="rId3"/>
    <p:sldLayoutId id="2147484061" r:id="rId4"/>
    <p:sldLayoutId id="2147484062" r:id="rId5"/>
    <p:sldLayoutId id="2147484064" r:id="rId6"/>
    <p:sldLayoutId id="2147484025" r:id="rId7"/>
    <p:sldLayoutId id="2147484021" r:id="rId8"/>
    <p:sldLayoutId id="2147484022" r:id="rId9"/>
    <p:sldLayoutId id="2147484026" r:id="rId10"/>
    <p:sldLayoutId id="2147484027" r:id="rId11"/>
    <p:sldLayoutId id="2147484028" r:id="rId12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18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ts val="700"/>
        </a:spcBef>
        <a:spcAft>
          <a:spcPts val="0"/>
        </a:spcAft>
        <a:buSzTx/>
        <a:buFont typeface="Arial" pitchFamily="34" charset="0"/>
        <a:buNone/>
        <a:tabLst/>
        <a:defRPr kumimoji="0" sz="1400" b="1" i="0" u="none" strike="noStrike" kern="1200" cap="none" spc="0" normalizeH="0" baseline="0">
          <a:ln>
            <a:noFill/>
          </a:ln>
          <a:solidFill>
            <a:schemeClr val="tx2"/>
          </a:solidFill>
          <a:effectLst/>
          <a:uLnTx/>
          <a:uFillTx/>
          <a:latin typeface="Arial"/>
          <a:ea typeface="+mn-ea"/>
          <a:cs typeface="+mn-cs"/>
        </a:defRPr>
      </a:lvl1pPr>
      <a:lvl2pPr marL="350838" marR="0" indent="-166688" algn="l" defTabSz="914400" rtl="0" eaLnBrk="1" fontAlgn="auto" latinLnBrk="0" hangingPunct="1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Tx/>
        <a:buFont typeface="Wingdings 3" pitchFamily="18" charset="2"/>
        <a:buChar char=""/>
        <a:tabLst/>
        <a:defRPr kumimoji="0" sz="1200" b="0" i="0" u="none" strike="noStrike" kern="1200" cap="none" spc="0" normalizeH="0" baseline="0">
          <a:ln>
            <a:noFill/>
          </a:ln>
          <a:solidFill>
            <a:schemeClr val="tx2"/>
          </a:solidFill>
          <a:effectLst/>
          <a:uLnTx/>
          <a:uFillTx/>
          <a:latin typeface="Arial"/>
          <a:ea typeface="+mn-ea"/>
          <a:cs typeface="+mn-cs"/>
        </a:defRPr>
      </a:lvl2pPr>
      <a:lvl3pPr marL="514350" marR="0" indent="-152400" algn="l" defTabSz="914400" rtl="0" eaLnBrk="1" fontAlgn="auto" latinLnBrk="0" hangingPunct="1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Tx/>
        <a:buFont typeface="Arial" pitchFamily="34" charset="0"/>
        <a:buChar char="•"/>
        <a:tabLst/>
        <a:defRPr kumimoji="0" sz="1200" b="0" i="0" u="none" strike="noStrike" kern="1200" cap="none" spc="0" normalizeH="0" baseline="0">
          <a:ln>
            <a:noFill/>
          </a:ln>
          <a:solidFill>
            <a:schemeClr val="tx2"/>
          </a:solidFill>
          <a:effectLst/>
          <a:uLnTx/>
          <a:uFillTx/>
          <a:latin typeface="Arial"/>
          <a:ea typeface="+mn-ea"/>
          <a:cs typeface="+mn-cs"/>
        </a:defRPr>
      </a:lvl3pPr>
      <a:lvl4pPr marL="714375" marR="0" indent="-171450" algn="l" defTabSz="914400" rtl="0" eaLnBrk="1" fontAlgn="auto" latinLnBrk="0" hangingPunct="1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Tx/>
        <a:buFont typeface="Arial" pitchFamily="34" charset="0"/>
        <a:buChar char="–"/>
        <a:tabLst/>
        <a:defRPr kumimoji="0" sz="1200" b="0" i="0" u="none" strike="noStrike" kern="1200" cap="none" spc="0" normalizeH="0" baseline="0">
          <a:ln>
            <a:noFill/>
          </a:ln>
          <a:solidFill>
            <a:schemeClr val="tx2"/>
          </a:solidFill>
          <a:effectLst/>
          <a:uLnTx/>
          <a:uFillTx/>
          <a:latin typeface="Arial"/>
          <a:ea typeface="+mn-ea"/>
          <a:cs typeface="+mn-cs"/>
        </a:defRPr>
      </a:lvl4pPr>
      <a:lvl5pPr marL="904875" marR="0" indent="-190500" algn="l" defTabSz="914400" rtl="0" eaLnBrk="1" fontAlgn="auto" latinLnBrk="0" hangingPunct="1">
        <a:lnSpc>
          <a:spcPct val="100000"/>
        </a:lnSpc>
        <a:spcBef>
          <a:spcPts val="700"/>
        </a:spcBef>
        <a:spcAft>
          <a:spcPts val="0"/>
        </a:spcAft>
        <a:buClr>
          <a:schemeClr val="accent2"/>
        </a:buClr>
        <a:buSzTx/>
        <a:buFont typeface="Arial" pitchFamily="34" charset="0"/>
        <a:buChar char="•"/>
        <a:tabLst/>
        <a:defRPr kumimoji="0" sz="1200" b="0" i="0" u="none" strike="noStrike" kern="1200" cap="none" spc="0" normalizeH="0" baseline="0">
          <a:ln>
            <a:noFill/>
          </a:ln>
          <a:solidFill>
            <a:schemeClr val="tx2"/>
          </a:solidFill>
          <a:effectLst/>
          <a:uLnTx/>
          <a:uFillTx/>
          <a:latin typeface="Arial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chart" Target="../charts/chart1.xml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657725" y="424160"/>
            <a:ext cx="4065072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Predicting</a:t>
            </a:r>
            <a:b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America’s</a:t>
            </a:r>
            <a:b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</a:br>
            <a:r>
              <a:rPr lang="en-US" sz="5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Pastime...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2599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053" y="932506"/>
            <a:ext cx="8805892" cy="534154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Boosting Results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047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Strike 3!!!!: PCA &amp; KNN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074" y="1172376"/>
            <a:ext cx="8705850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5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858000"/>
          </a:xfrm>
          <a:prstGeom prst="rect">
            <a:avLst/>
          </a:prstGeom>
        </p:spPr>
      </p:pic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6678872"/>
              </p:ext>
            </p:extLst>
          </p:nvPr>
        </p:nvGraphicFramePr>
        <p:xfrm>
          <a:off x="434565" y="996195"/>
          <a:ext cx="8274867" cy="5699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Rectangle 3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PCA &amp; KNN Results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14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Conclusions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208231" y="790425"/>
            <a:ext cx="8645088" cy="83099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Detailed player, lineup, team-specific, weather, and umpire data could improve this model dramatically.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837854" y="1722325"/>
            <a:ext cx="7015466" cy="3046988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Momentum?  Use rolling performance?</a:t>
            </a:r>
          </a:p>
          <a:p>
            <a:pPr algn="r"/>
            <a:endParaRPr lang="en-US" sz="24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Large volatility in accuracy of data model through time, which seems to be decreasing.</a:t>
            </a:r>
          </a:p>
          <a:p>
            <a:pPr algn="r"/>
            <a:endParaRPr lang="en-US" sz="2400" b="1" cap="none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r"/>
            <a:r>
              <a:rPr lang="en-US" sz="2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Predictions mean little in a vacuum.  Confidence in predictions has to relate to betting odds/money lines.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8452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657725" y="424160"/>
            <a:ext cx="4065072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endParaRPr lang="en-US" sz="28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909190"/>
            <a:ext cx="8722798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2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Winners of late-season games can be predicted by using team performance to-date.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726875" y="2492454"/>
            <a:ext cx="5995921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Data: MLB Game logs 1920-2015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26876" y="2988497"/>
            <a:ext cx="5995921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Fields: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26876" y="3450162"/>
            <a:ext cx="3022514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Teams</a:t>
            </a:r>
          </a:p>
          <a:p>
            <a:pPr marL="342900" indent="-342900">
              <a:buFontTx/>
              <a:buChar char="-"/>
            </a:pPr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Dates</a:t>
            </a:r>
          </a:p>
          <a:p>
            <a:pPr marL="342900" indent="-342900">
              <a:buFontTx/>
              <a:buChar char="-"/>
            </a:pPr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Results</a:t>
            </a:r>
          </a:p>
          <a:p>
            <a:pPr marL="342900" indent="-342900">
              <a:buFontTx/>
              <a:buChar char="-"/>
            </a:pPr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Counting Stats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553075" y="3450162"/>
            <a:ext cx="3169722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Lineups</a:t>
            </a:r>
          </a:p>
          <a:p>
            <a:pPr marL="342900" indent="-342900">
              <a:buFontTx/>
              <a:buChar char="-"/>
            </a:pPr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Starting Pitchers</a:t>
            </a:r>
          </a:p>
          <a:p>
            <a:pPr marL="342900" indent="-342900">
              <a:buFontTx/>
              <a:buChar char="-"/>
            </a:pPr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Umpires</a:t>
            </a:r>
          </a:p>
          <a:p>
            <a:pPr marL="342900" indent="-342900">
              <a:buFontTx/>
              <a:buChar char="-"/>
            </a:pPr>
            <a:endParaRPr lang="en-US" sz="2400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Hypothesis: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8485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238374" y="1252090"/>
            <a:ext cx="6560623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Team performance is idiosyncratic by year. A given team in one year is different than that same team the next year.</a:t>
            </a:r>
          </a:p>
          <a:p>
            <a:pPr algn="r"/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The game evolves.  What worked in 1920 may not work in 2015.</a:t>
            </a:r>
          </a:p>
          <a:p>
            <a:pPr algn="r"/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Baseball requires large sample sizes to adequately measure performance.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Assumptions: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812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Data Considerations: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066924" y="1252090"/>
            <a:ext cx="6732073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Data is chronological and needs to remain in order.</a:t>
            </a:r>
          </a:p>
          <a:p>
            <a:pPr algn="r"/>
            <a:endParaRPr lang="en-US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Data needs to be standardized as late-season totals will always be </a:t>
            </a:r>
            <a:r>
              <a:rPr lang="en-US" sz="2400" b="1" spc="5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greater than </a:t>
            </a:r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earlier-season.</a:t>
            </a:r>
          </a:p>
          <a:p>
            <a:pPr algn="r"/>
            <a:endParaRPr lang="en-US" sz="2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pPr algn="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Statistical rankings are incredibly volatile early in the season.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18387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Data Manipulations: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66700" y="890140"/>
            <a:ext cx="8551347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For each date, of each season, for each team, calculate team’s cumulative statistical performance.</a:t>
            </a:r>
          </a:p>
        </p:txBody>
      </p:sp>
      <p:sp>
        <p:nvSpPr>
          <p:cNvPr id="5" name="Rectangle 4"/>
          <p:cNvSpPr/>
          <p:nvPr/>
        </p:nvSpPr>
        <p:spPr>
          <a:xfrm>
            <a:off x="296325" y="1947981"/>
            <a:ext cx="8551347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To standardize, for each of the previous data points, rank each team against their peers.</a:t>
            </a:r>
          </a:p>
        </p:txBody>
      </p:sp>
      <p:sp>
        <p:nvSpPr>
          <p:cNvPr id="7" name="Rectangle 6"/>
          <p:cNvSpPr/>
          <p:nvPr/>
        </p:nvSpPr>
        <p:spPr>
          <a:xfrm>
            <a:off x="2809875" y="3043073"/>
            <a:ext cx="6008171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Divide each season into a skipped, a training, and a testing data set.</a:t>
            </a:r>
          </a:p>
        </p:txBody>
      </p:sp>
      <p:sp>
        <p:nvSpPr>
          <p:cNvPr id="2" name="Rectangle 1"/>
          <p:cNvSpPr/>
          <p:nvPr/>
        </p:nvSpPr>
        <p:spPr>
          <a:xfrm>
            <a:off x="3152775" y="4479309"/>
            <a:ext cx="1097280" cy="4953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</a:ln>
          <a:effectLst/>
        </p:spPr>
        <p:txBody>
          <a:bodyPr rot="0" spcFirstLastPara="0" vertOverflow="overflow" horzOverflow="overflow" vert="horz" wrap="square" lIns="72000" tIns="36000" rIns="72000" bIns="3600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kern="0" dirty="0" smtClean="0">
                <a:solidFill>
                  <a:schemeClr val="tx2"/>
                </a:solidFill>
              </a:rPr>
              <a:t>Skip (20%)</a:t>
            </a:r>
          </a:p>
        </p:txBody>
      </p:sp>
      <p:sp>
        <p:nvSpPr>
          <p:cNvPr id="8" name="Rectangle 7"/>
          <p:cNvSpPr/>
          <p:nvPr/>
        </p:nvSpPr>
        <p:spPr>
          <a:xfrm>
            <a:off x="7541895" y="4479309"/>
            <a:ext cx="1097280" cy="4953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</a:ln>
          <a:effectLst/>
        </p:spPr>
        <p:txBody>
          <a:bodyPr rot="0" spcFirstLastPara="0" vertOverflow="overflow" horzOverflow="overflow" vert="horz" wrap="square" lIns="72000" tIns="36000" rIns="72000" bIns="3600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kern="0" dirty="0" smtClean="0">
                <a:solidFill>
                  <a:schemeClr val="tx2"/>
                </a:solidFill>
              </a:rPr>
              <a:t>Test (20%)</a:t>
            </a:r>
          </a:p>
        </p:txBody>
      </p:sp>
      <p:sp>
        <p:nvSpPr>
          <p:cNvPr id="9" name="Rectangle 8"/>
          <p:cNvSpPr/>
          <p:nvPr/>
        </p:nvSpPr>
        <p:spPr>
          <a:xfrm>
            <a:off x="4250055" y="4479309"/>
            <a:ext cx="3291840" cy="4953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</a:ln>
          <a:effectLst/>
        </p:spPr>
        <p:txBody>
          <a:bodyPr rot="0" spcFirstLastPara="0" vertOverflow="overflow" horzOverflow="overflow" vert="horz" wrap="square" lIns="72000" tIns="36000" rIns="72000" bIns="3600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kern="0" dirty="0" smtClean="0">
                <a:solidFill>
                  <a:schemeClr val="tx2"/>
                </a:solidFill>
              </a:rPr>
              <a:t>Train (60%)</a:t>
            </a:r>
          </a:p>
        </p:txBody>
      </p:sp>
    </p:spTree>
    <p:extLst>
      <p:ext uri="{BB962C8B-B14F-4D97-AF65-F5344CB8AC3E}">
        <p14:creationId xmlns:p14="http://schemas.microsoft.com/office/powerpoint/2010/main" val="82703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511" y="923925"/>
            <a:ext cx="8562975" cy="27432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On Any Given Day: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985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Strike 1: Random Forest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95" y="790425"/>
            <a:ext cx="7836792" cy="589612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158844" y="2064190"/>
            <a:ext cx="5341544" cy="280658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</a:ln>
          <a:effectLst/>
        </p:spPr>
        <p:txBody>
          <a:bodyPr rot="0" spcFirstLastPara="0" vertOverflow="overflow" horzOverflow="overflow" vert="horz" wrap="square" lIns="72000" tIns="36000" rIns="72000" bIns="3600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171450" indent="-171450" algn="ctr">
              <a:buFont typeface="Wingdings 3" pitchFamily="18" charset="2"/>
              <a:buChar char="}"/>
            </a:pPr>
            <a:endParaRPr lang="en-US" sz="1000" b="1" kern="0" dirty="0" err="1" smtClean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22839" y="2815628"/>
            <a:ext cx="4180844" cy="1358020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</a:ln>
          <a:effectLst/>
        </p:spPr>
        <p:txBody>
          <a:bodyPr rot="0" spcFirstLastPara="0" vertOverflow="overflow" horzOverflow="overflow" vert="horz" wrap="square" lIns="72000" tIns="36000" rIns="72000" bIns="3600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171450" indent="-171450" algn="ctr">
              <a:buFont typeface="Wingdings 3" pitchFamily="18" charset="2"/>
              <a:buChar char="}"/>
            </a:pPr>
            <a:endParaRPr lang="en-US" sz="1000" b="1" kern="0" dirty="0" err="1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58843" y="4884910"/>
            <a:ext cx="6781045" cy="827827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</a:ln>
          <a:effectLst/>
        </p:spPr>
        <p:txBody>
          <a:bodyPr rot="0" spcFirstLastPara="0" vertOverflow="overflow" horzOverflow="overflow" vert="horz" wrap="square" lIns="72000" tIns="36000" rIns="72000" bIns="3600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171450" indent="-171450" algn="ctr">
              <a:buFont typeface="Wingdings 3" pitchFamily="18" charset="2"/>
              <a:buChar char="}"/>
            </a:pPr>
            <a:endParaRPr lang="en-US" sz="1000" b="1" kern="0" dirty="0" err="1" smtClean="0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04250" y="1286979"/>
            <a:ext cx="1368582" cy="129491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</a:ln>
          <a:effectLst/>
        </p:spPr>
        <p:txBody>
          <a:bodyPr rot="0" spcFirstLastPara="0" vertOverflow="overflow" horzOverflow="overflow" vert="horz" wrap="square" lIns="72000" tIns="36000" rIns="72000" bIns="3600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171450" indent="-171450" algn="ctr">
              <a:buFont typeface="Wingdings 3" pitchFamily="18" charset="2"/>
              <a:buChar char="}"/>
            </a:pPr>
            <a:endParaRPr lang="en-US" sz="1000" b="1" kern="0" dirty="0" err="1" smtClean="0">
              <a:solidFill>
                <a:schemeClr val="tx2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158842" y="1593410"/>
            <a:ext cx="2634559" cy="129491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</a:ln>
          <a:effectLst/>
        </p:spPr>
        <p:txBody>
          <a:bodyPr rot="0" spcFirstLastPara="0" vertOverflow="overflow" horzOverflow="overflow" vert="horz" wrap="square" lIns="72000" tIns="36000" rIns="72000" bIns="3600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171450" indent="-171450" algn="ctr">
              <a:buFont typeface="Wingdings 3" pitchFamily="18" charset="2"/>
              <a:buChar char="}"/>
            </a:pPr>
            <a:endParaRPr lang="en-US" sz="1000" b="1" kern="0" dirty="0" err="1" smtClean="0">
              <a:solidFill>
                <a:schemeClr val="tx2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07396" y="793168"/>
            <a:ext cx="1565435" cy="316871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</a:ln>
          <a:effectLst/>
        </p:spPr>
        <p:txBody>
          <a:bodyPr rot="0" spcFirstLastPara="0" vertOverflow="overflow" horzOverflow="overflow" vert="horz" wrap="square" lIns="72000" tIns="36000" rIns="72000" bIns="3600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171450" indent="-171450" algn="ctr">
              <a:buFont typeface="Wingdings 3" pitchFamily="18" charset="2"/>
              <a:buChar char="}"/>
            </a:pPr>
            <a:endParaRPr lang="en-US" sz="1000" b="1" kern="0" dirty="0" err="1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6260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Random Forest Results 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497" y="981358"/>
            <a:ext cx="8859003" cy="489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58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91688" y="164380"/>
            <a:ext cx="6560623" cy="4616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Strike 2: Boosting</a:t>
            </a:r>
            <a:endParaRPr lang="en-US" sz="2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159" y="764141"/>
            <a:ext cx="8667680" cy="53297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05345" y="3666654"/>
            <a:ext cx="2652667" cy="434566"/>
          </a:xfrm>
          <a:prstGeom prst="rect">
            <a:avLst/>
          </a:prstGeom>
          <a:noFill/>
          <a:ln w="9525" cap="flat" cmpd="sng" algn="ctr">
            <a:solidFill>
              <a:schemeClr val="accent4"/>
            </a:solidFill>
            <a:prstDash val="solid"/>
          </a:ln>
          <a:effectLst/>
        </p:spPr>
        <p:txBody>
          <a:bodyPr rot="0" spcFirstLastPara="0" vertOverflow="overflow" horzOverflow="overflow" vert="horz" wrap="square" lIns="72000" tIns="36000" rIns="72000" bIns="3600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171450" indent="-171450" algn="ctr">
              <a:buFont typeface="Wingdings 3" pitchFamily="18" charset="2"/>
              <a:buChar char="}"/>
            </a:pPr>
            <a:endParaRPr lang="en-US" sz="1000" b="1" kern="0" dirty="0" err="1" smtClean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08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New BLK template WHITE">
  <a:themeElements>
    <a:clrScheme name="BlackRock Colour Wheel">
      <a:dk1>
        <a:srgbClr val="000000"/>
      </a:dk1>
      <a:lt1>
        <a:srgbClr val="FFFFFF"/>
      </a:lt1>
      <a:dk2>
        <a:srgbClr val="4F4E50"/>
      </a:dk2>
      <a:lt2>
        <a:srgbClr val="FFFFFF"/>
      </a:lt2>
      <a:accent1>
        <a:srgbClr val="009A3D"/>
      </a:accent1>
      <a:accent2>
        <a:srgbClr val="0079C1"/>
      </a:accent2>
      <a:accent3>
        <a:srgbClr val="6C207E"/>
      </a:accent3>
      <a:accent4>
        <a:srgbClr val="E31B23"/>
      </a:accent4>
      <a:accent5>
        <a:srgbClr val="F8971D"/>
      </a:accent5>
      <a:accent6>
        <a:srgbClr val="FFD200"/>
      </a:accent6>
      <a:hlink>
        <a:srgbClr val="0079C1"/>
      </a:hlink>
      <a:folHlink>
        <a:srgbClr val="009A3D"/>
      </a:folHlink>
    </a:clrScheme>
    <a:fontScheme name="BlackRock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 w="9525" cap="flat" cmpd="sng" algn="ctr">
          <a:noFill/>
          <a:prstDash val="solid"/>
        </a:ln>
        <a:effectLst/>
      </a:spPr>
      <a:bodyPr rot="0" spcFirstLastPara="0" vertOverflow="overflow" horzOverflow="overflow" vert="horz" wrap="square" lIns="72000" tIns="36000" rIns="72000" bIns="36000" numCol="1" spcCol="0" rtlCol="0" fromWordArt="0" anchor="ctr" anchorCtr="1" forceAA="0" compatLnSpc="1">
        <a:prstTxWarp prst="textNoShape">
          <a:avLst/>
        </a:prstTxWarp>
        <a:noAutofit/>
      </a:bodyPr>
      <a:lstStyle>
        <a:defPPr marL="171450" indent="-171450" algn="ctr">
          <a:buFont typeface="Wingdings 3" pitchFamily="18" charset="2"/>
          <a:buChar char="}"/>
          <a:defRPr sz="1000" b="1" kern="0" dirty="0" err="1" smtClean="0">
            <a:solidFill>
              <a:schemeClr val="tx2"/>
            </a:solidFill>
          </a:defRPr>
        </a:defPPr>
      </a:lstStyle>
    </a:spDef>
    <a:lnDef>
      <a:spPr>
        <a:ln>
          <a:solidFill>
            <a:srgbClr val="D9D9D9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171450" indent="-171450">
          <a:buClr>
            <a:schemeClr val="tx2"/>
          </a:buClr>
          <a:buFont typeface="Wingdings 3" pitchFamily="18" charset="2"/>
          <a:buChar char="}"/>
          <a:defRPr sz="1200" dirty="0" err="1" smtClean="0">
            <a:solidFill>
              <a:schemeClr val="tx2"/>
            </a:solidFill>
          </a:defRPr>
        </a:defPPr>
      </a:lstStyle>
    </a:txDef>
  </a:objectDefaults>
  <a:extraClrSchemeLst/>
  <a:custClrLst>
    <a:custClr name="BLK 7">
      <a:srgbClr val="59BD81"/>
    </a:custClr>
    <a:custClr name="BLK 8">
      <a:srgbClr val="59A7D7"/>
    </a:custClr>
    <a:custClr name="BLK 9">
      <a:srgbClr val="9F6FAA"/>
    </a:custClr>
    <a:custClr name="BLK 10">
      <a:srgbClr val="ED6B70"/>
    </a:custClr>
    <a:custClr name="BLK 11">
      <a:srgbClr val="FABB6B"/>
    </a:custClr>
    <a:custClr name="BLK 12">
      <a:srgbClr val="FFE159"/>
    </a:custClr>
    <a:custClr name="BLK 13">
      <a:srgbClr val="B3E0C5"/>
    </a:custClr>
    <a:custClr name="BLK 14">
      <a:srgbClr val="B3D6ED"/>
    </a:custClr>
    <a:custClr name="BLK 15">
      <a:srgbClr val="D3BCD8"/>
    </a:custClr>
    <a:custClr name="BLK 16">
      <a:srgbClr val="F39B9D"/>
    </a:custClr>
    <a:custClr name="BLK 17">
      <a:srgbClr val="FDE0BB"/>
    </a:custClr>
    <a:custClr name="BLK 18">
      <a:srgbClr val="FFF1B3"/>
    </a:custClr>
    <a:custClr name="G1">
      <a:srgbClr val="7F7F7F"/>
    </a:custClr>
    <a:custClr name="G2">
      <a:srgbClr val="D9D9D9"/>
    </a:custClr>
    <a:custClr name="G3">
      <a:srgbClr val="F2F2F2"/>
    </a:custClr>
  </a:custClrLst>
  <a:extLst>
    <a:ext uri="{05A4C25C-085E-4340-85A3-A5531E510DB2}">
      <thm15:themeFamily xmlns:thm15="http://schemas.microsoft.com/office/thememl/2012/main" xmlns="" name="blank.potx" id="{C3CA85EF-E952-4C64-B706-180A350352CC}" vid="{F4F7D755-988E-4FDB-B547-817D12EBBA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K 7">
      <a:srgbClr val="59BD81"/>
    </a:custClr>
    <a:custClr name="BLK 8">
      <a:srgbClr val="59A7D7"/>
    </a:custClr>
    <a:custClr name="BLK 9">
      <a:srgbClr val="9F6FAA"/>
    </a:custClr>
    <a:custClr name="BLK 10">
      <a:srgbClr val="ED6B70"/>
    </a:custClr>
    <a:custClr name="BLK 11">
      <a:srgbClr val="FABB6B"/>
    </a:custClr>
    <a:custClr name="BLK 12">
      <a:srgbClr val="FFE159"/>
    </a:custClr>
    <a:custClr name="BLK 13">
      <a:srgbClr val="B3E0C5"/>
    </a:custClr>
    <a:custClr name="BLK 14">
      <a:srgbClr val="B3D6ED"/>
    </a:custClr>
    <a:custClr name="BLK 15">
      <a:srgbClr val="D3BCD8"/>
    </a:custClr>
    <a:custClr name="BLK 16">
      <a:srgbClr val="F39B9D"/>
    </a:custClr>
    <a:custClr name="BLK 17">
      <a:srgbClr val="FDE0BB"/>
    </a:custClr>
    <a:custClr name="BLK 18">
      <a:srgbClr val="FFF1B3"/>
    </a:custClr>
    <a:custClr name="G1">
      <a:srgbClr val="7F7F7F"/>
    </a:custClr>
    <a:custClr name="G2">
      <a:srgbClr val="D9D9D9"/>
    </a:custClr>
    <a:custClr name="G3">
      <a:srgbClr val="F2F2F2"/>
    </a:custClr>
  </a:custClr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BLK 7">
      <a:srgbClr val="59BD81"/>
    </a:custClr>
    <a:custClr name="BLK 8">
      <a:srgbClr val="59A7D7"/>
    </a:custClr>
    <a:custClr name="BLK 9">
      <a:srgbClr val="9F6FAA"/>
    </a:custClr>
    <a:custClr name="BLK 10">
      <a:srgbClr val="ED6B70"/>
    </a:custClr>
    <a:custClr name="BLK 11">
      <a:srgbClr val="FABB6B"/>
    </a:custClr>
    <a:custClr name="BLK 12">
      <a:srgbClr val="FFE159"/>
    </a:custClr>
    <a:custClr name="BLK 13">
      <a:srgbClr val="B3E0C5"/>
    </a:custClr>
    <a:custClr name="BLK 14">
      <a:srgbClr val="B3D6ED"/>
    </a:custClr>
    <a:custClr name="BLK 15">
      <a:srgbClr val="D3BCD8"/>
    </a:custClr>
    <a:custClr name="BLK 16">
      <a:srgbClr val="F39B9D"/>
    </a:custClr>
    <a:custClr name="BLK 17">
      <a:srgbClr val="FDE0BB"/>
    </a:custClr>
    <a:custClr name="BLK 18">
      <a:srgbClr val="FFF1B3"/>
    </a:custClr>
    <a:custClr name="G1">
      <a:srgbClr val="7F7F7F"/>
    </a:custClr>
    <a:custClr name="G2">
      <a:srgbClr val="D9D9D9"/>
    </a:custClr>
    <a:custClr name="G3">
      <a:srgbClr val="F2F2F2"/>
    </a:custClr>
  </a:custClr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2396</TotalTime>
  <Words>313</Words>
  <Application>Microsoft Macintosh PowerPoint</Application>
  <PresentationFormat>On-screen Show (4:3)</PresentationFormat>
  <Paragraphs>60</Paragraphs>
  <Slides>13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New BLK template 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BlackRock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Dauer, Phillip</dc:creator>
  <cp:lastModifiedBy>HH</cp:lastModifiedBy>
  <cp:revision>23</cp:revision>
  <cp:lastPrinted>2015-09-17T15:04:45Z</cp:lastPrinted>
  <dcterms:created xsi:type="dcterms:W3CDTF">2016-08-17T15:21:43Z</dcterms:created>
  <dcterms:modified xsi:type="dcterms:W3CDTF">2016-08-19T16:08:39Z</dcterms:modified>
</cp:coreProperties>
</file>